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7" r:id="rId6"/>
    <p:sldId id="270" r:id="rId7"/>
    <p:sldId id="256" r:id="rId8"/>
    <p:sldId id="280" r:id="rId9"/>
    <p:sldId id="271" r:id="rId10"/>
    <p:sldId id="258" r:id="rId11"/>
    <p:sldId id="272" r:id="rId12"/>
    <p:sldId id="273" r:id="rId13"/>
    <p:sldId id="275" r:id="rId14"/>
    <p:sldId id="277" r:id="rId15"/>
    <p:sldId id="276" r:id="rId16"/>
    <p:sldId id="284" r:id="rId17"/>
    <p:sldId id="279" r:id="rId18"/>
    <p:sldId id="278" r:id="rId19"/>
    <p:sldId id="281" r:id="rId20"/>
    <p:sldId id="282" r:id="rId21"/>
    <p:sldId id="283" r:id="rId22"/>
    <p:sldId id="285" r:id="rId23"/>
    <p:sldId id="286" r:id="rId24"/>
    <p:sldId id="288" r:id="rId25"/>
    <p:sldId id="26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9CC"/>
    <a:srgbClr val="604E1A"/>
    <a:srgbClr val="F5A635"/>
    <a:srgbClr val="FBB465"/>
    <a:srgbClr val="F8B81A"/>
    <a:srgbClr val="FBD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6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FBD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51507" y="120487"/>
            <a:ext cx="11528677" cy="6574864"/>
            <a:chOff x="351507" y="120487"/>
            <a:chExt cx="11528677" cy="6574864"/>
          </a:xfrm>
        </p:grpSpPr>
        <p:sp>
          <p:nvSpPr>
            <p:cNvPr id="8" name="평행 사변형 7"/>
            <p:cNvSpPr/>
            <p:nvPr/>
          </p:nvSpPr>
          <p:spPr>
            <a:xfrm>
              <a:off x="1384300" y="2914207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/>
            <p:cNvSpPr/>
            <p:nvPr/>
          </p:nvSpPr>
          <p:spPr>
            <a:xfrm rot="19800000">
              <a:off x="2096641" y="4663433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/>
            <p:cNvSpPr/>
            <p:nvPr/>
          </p:nvSpPr>
          <p:spPr>
            <a:xfrm rot="2700000">
              <a:off x="4512704" y="5487154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/>
            <p:cNvSpPr/>
            <p:nvPr/>
          </p:nvSpPr>
          <p:spPr>
            <a:xfrm rot="5400000">
              <a:off x="6449899" y="5937565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평행 사변형 11"/>
            <p:cNvSpPr/>
            <p:nvPr/>
          </p:nvSpPr>
          <p:spPr>
            <a:xfrm>
              <a:off x="10172700" y="1427103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평행 사변형 12"/>
            <p:cNvSpPr/>
            <p:nvPr/>
          </p:nvSpPr>
          <p:spPr>
            <a:xfrm rot="5400000">
              <a:off x="2931998" y="832166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/>
            <p:cNvSpPr/>
            <p:nvPr/>
          </p:nvSpPr>
          <p:spPr>
            <a:xfrm rot="19800000">
              <a:off x="8849163" y="4931780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/>
            <p:cNvSpPr/>
            <p:nvPr/>
          </p:nvSpPr>
          <p:spPr>
            <a:xfrm rot="2700000">
              <a:off x="5658099" y="857124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/>
            <p:cNvSpPr/>
            <p:nvPr/>
          </p:nvSpPr>
          <p:spPr>
            <a:xfrm>
              <a:off x="1143000" y="5816914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/>
            <p:cNvSpPr/>
            <p:nvPr/>
          </p:nvSpPr>
          <p:spPr>
            <a:xfrm rot="19800000">
              <a:off x="2870149" y="2577070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/>
            <p:cNvSpPr/>
            <p:nvPr/>
          </p:nvSpPr>
          <p:spPr>
            <a:xfrm rot="19800000">
              <a:off x="10833049" y="5411822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평행 사변형 18"/>
            <p:cNvSpPr/>
            <p:nvPr/>
          </p:nvSpPr>
          <p:spPr>
            <a:xfrm rot="2700000">
              <a:off x="9141896" y="6105701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2700000">
              <a:off x="10256302" y="3957441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평행 사변형 20"/>
            <p:cNvSpPr/>
            <p:nvPr/>
          </p:nvSpPr>
          <p:spPr>
            <a:xfrm rot="19800000">
              <a:off x="9116995" y="2453741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평행 사변형 21"/>
            <p:cNvSpPr/>
            <p:nvPr/>
          </p:nvSpPr>
          <p:spPr>
            <a:xfrm rot="19800000">
              <a:off x="7606338" y="694206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평행 사변형 22"/>
            <p:cNvSpPr/>
            <p:nvPr/>
          </p:nvSpPr>
          <p:spPr>
            <a:xfrm>
              <a:off x="8875636" y="1327312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351507" y="1002733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/>
            <p:cNvSpPr/>
            <p:nvPr/>
          </p:nvSpPr>
          <p:spPr>
            <a:xfrm rot="19800000">
              <a:off x="1718997" y="1676816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/>
            <p:cNvSpPr/>
            <p:nvPr/>
          </p:nvSpPr>
          <p:spPr>
            <a:xfrm rot="19800000">
              <a:off x="498629" y="4190297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평행 사변형 26"/>
            <p:cNvSpPr/>
            <p:nvPr/>
          </p:nvSpPr>
          <p:spPr>
            <a:xfrm rot="19800000">
              <a:off x="3903511" y="5886884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평행 사변형 27"/>
            <p:cNvSpPr/>
            <p:nvPr/>
          </p:nvSpPr>
          <p:spPr>
            <a:xfrm rot="19800000">
              <a:off x="11612411" y="2865306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평행 사변형 28"/>
            <p:cNvSpPr/>
            <p:nvPr/>
          </p:nvSpPr>
          <p:spPr>
            <a:xfrm rot="19800000">
              <a:off x="10833050" y="425860"/>
              <a:ext cx="241300" cy="170545"/>
            </a:xfrm>
            <a:prstGeom prst="parallelogram">
              <a:avLst/>
            </a:prstGeom>
            <a:solidFill>
              <a:srgbClr val="FBB46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평행 사변형 29"/>
            <p:cNvSpPr/>
            <p:nvPr/>
          </p:nvSpPr>
          <p:spPr>
            <a:xfrm>
              <a:off x="2589934" y="1228264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/>
            <p:cNvSpPr/>
            <p:nvPr/>
          </p:nvSpPr>
          <p:spPr>
            <a:xfrm>
              <a:off x="6957600" y="4797606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평행 사변형 31"/>
            <p:cNvSpPr/>
            <p:nvPr/>
          </p:nvSpPr>
          <p:spPr>
            <a:xfrm>
              <a:off x="5683059" y="6524806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11638884" y="5752710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4220378" y="120487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/>
            <p:cNvSpPr/>
            <p:nvPr/>
          </p:nvSpPr>
          <p:spPr>
            <a:xfrm>
              <a:off x="1571874" y="376959"/>
              <a:ext cx="241300" cy="170545"/>
            </a:xfrm>
            <a:prstGeom prst="parallelogram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384300" y="2914208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 rot="19800000">
            <a:off x="2089822" y="4681917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/>
          <p:cNvSpPr/>
          <p:nvPr/>
        </p:nvSpPr>
        <p:spPr>
          <a:xfrm rot="2700000">
            <a:off x="4506275" y="550267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 rot="5400000">
            <a:off x="6459013" y="5928452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10172700" y="142710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 rot="5400000">
            <a:off x="2941112" y="823053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rot="19800000">
            <a:off x="8842344" y="4950264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/>
          <p:cNvSpPr/>
          <p:nvPr/>
        </p:nvSpPr>
        <p:spPr>
          <a:xfrm rot="2700000">
            <a:off x="5651670" y="87264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/>
          <p:cNvSpPr/>
          <p:nvPr/>
        </p:nvSpPr>
        <p:spPr>
          <a:xfrm>
            <a:off x="1143000" y="5816915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 rot="19800000">
            <a:off x="2863330" y="2595554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 rot="19800000">
            <a:off x="10826230" y="5430306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/>
          <p:cNvSpPr/>
          <p:nvPr/>
        </p:nvSpPr>
        <p:spPr>
          <a:xfrm rot="2700000">
            <a:off x="9135467" y="612122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/>
          <p:cNvSpPr/>
          <p:nvPr/>
        </p:nvSpPr>
        <p:spPr>
          <a:xfrm rot="2700000">
            <a:off x="10249873" y="397296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/>
          <p:cNvSpPr/>
          <p:nvPr/>
        </p:nvSpPr>
        <p:spPr>
          <a:xfrm rot="19800000">
            <a:off x="9110176" y="2472225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/>
          <p:cNvSpPr/>
          <p:nvPr/>
        </p:nvSpPr>
        <p:spPr>
          <a:xfrm rot="19800000">
            <a:off x="7599519" y="712690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평행 사변형 22"/>
          <p:cNvSpPr/>
          <p:nvPr/>
        </p:nvSpPr>
        <p:spPr>
          <a:xfrm>
            <a:off x="8875636" y="1327313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/>
          <p:cNvSpPr/>
          <p:nvPr/>
        </p:nvSpPr>
        <p:spPr>
          <a:xfrm>
            <a:off x="351507" y="100273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/>
          <p:cNvSpPr/>
          <p:nvPr/>
        </p:nvSpPr>
        <p:spPr>
          <a:xfrm rot="19800000">
            <a:off x="1712178" y="1695300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/>
          <p:cNvSpPr/>
          <p:nvPr/>
        </p:nvSpPr>
        <p:spPr>
          <a:xfrm rot="19800000">
            <a:off x="491810" y="4208781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평행 사변형 26"/>
          <p:cNvSpPr/>
          <p:nvPr/>
        </p:nvSpPr>
        <p:spPr>
          <a:xfrm rot="19800000">
            <a:off x="3896692" y="5905368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/>
          <p:cNvSpPr/>
          <p:nvPr/>
        </p:nvSpPr>
        <p:spPr>
          <a:xfrm rot="19800000">
            <a:off x="11605592" y="2883790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평행 사변형 28"/>
          <p:cNvSpPr/>
          <p:nvPr/>
        </p:nvSpPr>
        <p:spPr>
          <a:xfrm rot="19800000">
            <a:off x="10826231" y="444344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/>
          <p:cNvSpPr/>
          <p:nvPr/>
        </p:nvSpPr>
        <p:spPr>
          <a:xfrm>
            <a:off x="2589934" y="1228265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평행 사변형 30"/>
          <p:cNvSpPr/>
          <p:nvPr/>
        </p:nvSpPr>
        <p:spPr>
          <a:xfrm>
            <a:off x="6957600" y="479760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평행 사변형 31"/>
          <p:cNvSpPr/>
          <p:nvPr/>
        </p:nvSpPr>
        <p:spPr>
          <a:xfrm>
            <a:off x="5683059" y="652480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평행 사변형 32"/>
          <p:cNvSpPr/>
          <p:nvPr/>
        </p:nvSpPr>
        <p:spPr>
          <a:xfrm>
            <a:off x="11638884" y="5752711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평행 사변형 33"/>
          <p:cNvSpPr/>
          <p:nvPr/>
        </p:nvSpPr>
        <p:spPr>
          <a:xfrm>
            <a:off x="4220378" y="120488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/>
          <p:cNvSpPr/>
          <p:nvPr/>
        </p:nvSpPr>
        <p:spPr>
          <a:xfrm>
            <a:off x="1571874" y="376960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1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1">
    <p:bg>
      <p:bgPr>
        <a:solidFill>
          <a:srgbClr val="FBD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8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72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8CF64-713C-40E4-9EFA-03F51C06F978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6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5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rek0822/22135576978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bbnflow.tistory.com/119" TargetMode="External"/><Relationship Id="rId4" Type="http://schemas.openxmlformats.org/officeDocument/2006/relationships/hyperlink" Target="https://brunch.co.kr/@kakao-it/336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881663" y="1194063"/>
            <a:ext cx="64286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4000" b="1" dirty="0">
                <a:latin typeface="+mj-lt"/>
                <a:ea typeface="나눔스퀘어" panose="020B0600000101010101" pitchFamily="50" charset="-127"/>
              </a:rPr>
              <a:t>데이터마이닝 </a:t>
            </a:r>
            <a:r>
              <a:rPr lang="en-US" altLang="ko-Kore-KR" sz="4000" b="1" dirty="0">
                <a:latin typeface="+mj-lt"/>
                <a:ea typeface="나눔스퀘어" panose="020B0600000101010101" pitchFamily="50" charset="-127"/>
              </a:rPr>
              <a:t>Case Study</a:t>
            </a:r>
          </a:p>
          <a:p>
            <a:pPr algn="ctr"/>
            <a:r>
              <a:rPr lang="en-US" altLang="ko-KR" sz="4000" b="1" dirty="0">
                <a:latin typeface="+mj-lt"/>
                <a:ea typeface="나눔스퀘어" panose="020B0600000101010101" pitchFamily="50" charset="-127"/>
              </a:rPr>
              <a:t>7</a:t>
            </a:r>
            <a:r>
              <a:rPr lang="ko-KR" altLang="en-US" sz="4000" b="1" dirty="0">
                <a:latin typeface="+mj-lt"/>
                <a:ea typeface="나눔스퀘어" panose="020B0600000101010101" pitchFamily="50" charset="-127"/>
              </a:rPr>
              <a:t>조</a:t>
            </a:r>
            <a:endParaRPr lang="en-US" altLang="ko-KR" sz="40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5947602"/>
            <a:ext cx="12192000" cy="910397"/>
          </a:xfrm>
          <a:prstGeom prst="rect">
            <a:avLst/>
          </a:prstGeom>
          <a:solidFill>
            <a:srgbClr val="FBD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227168" y="3923472"/>
            <a:ext cx="7589472" cy="2295957"/>
            <a:chOff x="869029" y="2147879"/>
            <a:chExt cx="8469696" cy="256224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371" y="2659778"/>
              <a:ext cx="2038639" cy="20361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41"/>
            <a:stretch/>
          </p:blipFill>
          <p:spPr>
            <a:xfrm>
              <a:off x="2687895" y="2147879"/>
              <a:ext cx="1534603" cy="251533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78" t="67939"/>
            <a:stretch/>
          </p:blipFill>
          <p:spPr>
            <a:xfrm>
              <a:off x="3499782" y="3760778"/>
              <a:ext cx="1060877" cy="94934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392" y="2216064"/>
              <a:ext cx="1754611" cy="225196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161" y="3105447"/>
              <a:ext cx="1976564" cy="158610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27" y="2463524"/>
              <a:ext cx="2145005" cy="219968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9" y="3226362"/>
              <a:ext cx="2151305" cy="143684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024341" y="2914014"/>
            <a:ext cx="4279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카카오의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머신러닝을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유해 이미지 차단 기술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2F044A-5A75-A34D-A79D-FCF07A2F8F12}"/>
              </a:ext>
            </a:extLst>
          </p:cNvPr>
          <p:cNvSpPr/>
          <p:nvPr/>
        </p:nvSpPr>
        <p:spPr>
          <a:xfrm>
            <a:off x="9726869" y="5950651"/>
            <a:ext cx="19220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15181369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박상준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17101948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김지환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20110191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91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02969" y="774700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KNN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8521EB-25F7-7B44-ACC2-8FB8EAE1BBE9}"/>
              </a:ext>
            </a:extLst>
          </p:cNvPr>
          <p:cNvGrpSpPr/>
          <p:nvPr/>
        </p:nvGrpSpPr>
        <p:grpSpPr>
          <a:xfrm>
            <a:off x="1978112" y="1518033"/>
            <a:ext cx="3391196" cy="1872763"/>
            <a:chOff x="2699521" y="1788881"/>
            <a:chExt cx="3391196" cy="187276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256016" y="2423328"/>
              <a:ext cx="25601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특별한 학습 과정이 필요 없음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2699521" y="1788881"/>
              <a:ext cx="771465" cy="7271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F0F9BA-65F7-B54F-BA13-162D90AA373E}"/>
              </a:ext>
            </a:extLst>
          </p:cNvPr>
          <p:cNvGrpSpPr/>
          <p:nvPr/>
        </p:nvGrpSpPr>
        <p:grpSpPr>
          <a:xfrm>
            <a:off x="6833399" y="1614610"/>
            <a:ext cx="3391196" cy="1872763"/>
            <a:chOff x="2699521" y="1788881"/>
            <a:chExt cx="3391196" cy="1872763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5095075C-6D1F-1B4F-A639-D4A6E032781C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1B99FC9-3B22-8F49-8145-4E2A4D98674C}"/>
                </a:ext>
              </a:extLst>
            </p:cNvPr>
            <p:cNvSpPr/>
            <p:nvPr/>
          </p:nvSpPr>
          <p:spPr>
            <a:xfrm>
              <a:off x="3258567" y="2363308"/>
              <a:ext cx="25601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노이즈의 영향이 적</a:t>
              </a:r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은 편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FBA8D13-1C2B-F141-B736-EE251951D861}"/>
                </a:ext>
              </a:extLst>
            </p:cNvPr>
            <p:cNvSpPr/>
            <p:nvPr/>
          </p:nvSpPr>
          <p:spPr>
            <a:xfrm>
              <a:off x="2699521" y="1788881"/>
              <a:ext cx="771465" cy="7271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장점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CC3E1A0-C9EF-6646-85C3-9F1911CD0FB7}"/>
              </a:ext>
            </a:extLst>
          </p:cNvPr>
          <p:cNvGrpSpPr/>
          <p:nvPr/>
        </p:nvGrpSpPr>
        <p:grpSpPr>
          <a:xfrm>
            <a:off x="1978112" y="3621215"/>
            <a:ext cx="3391196" cy="1872763"/>
            <a:chOff x="2699521" y="1788881"/>
            <a:chExt cx="3391196" cy="1872763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16E1DAD9-0D2B-7642-811A-AE0C3BABDEEF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BA52A54-FBF3-E04B-956D-55B816F6AF73}"/>
                </a:ext>
              </a:extLst>
            </p:cNvPr>
            <p:cNvSpPr/>
            <p:nvPr/>
          </p:nvSpPr>
          <p:spPr>
            <a:xfrm>
              <a:off x="3256016" y="2378807"/>
              <a:ext cx="25601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새로운 데이터마다 거리 값을 전부 계산해야 함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4CCE937-CB7A-F548-9ED5-85399C980E5D}"/>
                </a:ext>
              </a:extLst>
            </p:cNvPr>
            <p:cNvSpPr/>
            <p:nvPr/>
          </p:nvSpPr>
          <p:spPr>
            <a:xfrm>
              <a:off x="2699521" y="1788881"/>
              <a:ext cx="771465" cy="7271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CDCE07-A5E2-E546-B3C8-8D972EC91AA6}"/>
              </a:ext>
            </a:extLst>
          </p:cNvPr>
          <p:cNvGrpSpPr/>
          <p:nvPr/>
        </p:nvGrpSpPr>
        <p:grpSpPr>
          <a:xfrm>
            <a:off x="6822692" y="3736424"/>
            <a:ext cx="3391196" cy="1872763"/>
            <a:chOff x="2699521" y="1788881"/>
            <a:chExt cx="3391196" cy="1872763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A58B6D8F-59B1-FA44-ADFD-87C06428712C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42CD925-1542-0C4F-87F4-715486B8ED9B}"/>
                </a:ext>
              </a:extLst>
            </p:cNvPr>
            <p:cNvSpPr/>
            <p:nvPr/>
          </p:nvSpPr>
          <p:spPr>
            <a:xfrm>
              <a:off x="3279981" y="2339810"/>
              <a:ext cx="25601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고차원의 이미지 데이터를 </a:t>
              </a:r>
              <a:r>
                <a:rPr lang="en-US" altLang="ko-Kore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차원적인  거리로 계산하기 어려움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341C7A-5959-FE48-A592-506A168FB7A7}"/>
                </a:ext>
              </a:extLst>
            </p:cNvPr>
            <p:cNvSpPr/>
            <p:nvPr/>
          </p:nvSpPr>
          <p:spPr>
            <a:xfrm>
              <a:off x="2699521" y="1788881"/>
              <a:ext cx="771465" cy="7271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단점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32" y="3970163"/>
            <a:ext cx="2802431" cy="27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1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합성 곱 신경망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6BD93-8B4E-054D-B1DA-805D8DB84D5C}"/>
              </a:ext>
            </a:extLst>
          </p:cNvPr>
          <p:cNvSpPr txBox="1"/>
          <p:nvPr/>
        </p:nvSpPr>
        <p:spPr>
          <a:xfrm>
            <a:off x="3181012" y="1524092"/>
            <a:ext cx="26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기존 방식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데이터에서 지식을 추출하여 학습</a:t>
            </a: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CCEE45B-70DE-4D49-B8CB-AAEF458B26D8}"/>
              </a:ext>
            </a:extLst>
          </p:cNvPr>
          <p:cNvSpPr/>
          <p:nvPr/>
        </p:nvSpPr>
        <p:spPr>
          <a:xfrm rot="16200000">
            <a:off x="5941673" y="1543401"/>
            <a:ext cx="406293" cy="607712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47D64-3EAD-AD4F-8C35-BF6AA8C771C6}"/>
              </a:ext>
            </a:extLst>
          </p:cNvPr>
          <p:cNvSpPr txBox="1"/>
          <p:nvPr/>
        </p:nvSpPr>
        <p:spPr>
          <a:xfrm>
            <a:off x="6610135" y="1524091"/>
            <a:ext cx="26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CNN : </a:t>
            </a:r>
            <a:r>
              <a:rPr kumimoji="1" lang="ko-Kore-KR" altLang="en-US" dirty="0"/>
              <a:t>데이터의 특징 추출 후 특징의 패턴 파악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C047A6-04B9-8E4B-B663-ECC008FC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519703"/>
            <a:ext cx="10718800" cy="2768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57" y="4515174"/>
            <a:ext cx="2423085" cy="2484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61596-967C-E04C-8A59-19DED94913C3}"/>
              </a:ext>
            </a:extLst>
          </p:cNvPr>
          <p:cNvSpPr txBox="1"/>
          <p:nvPr/>
        </p:nvSpPr>
        <p:spPr>
          <a:xfrm>
            <a:off x="4853721" y="5266440"/>
            <a:ext cx="258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CNN </a:t>
            </a:r>
            <a:r>
              <a:rPr kumimoji="1" lang="ko-Kore-KR" altLang="en-US" dirty="0"/>
              <a:t>알고리즘의 진행</a:t>
            </a:r>
          </a:p>
        </p:txBody>
      </p:sp>
    </p:spTree>
    <p:extLst>
      <p:ext uri="{BB962C8B-B14F-4D97-AF65-F5344CB8AC3E}">
        <p14:creationId xmlns:p14="http://schemas.microsoft.com/office/powerpoint/2010/main" val="4090383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7125343" y="3861637"/>
            <a:ext cx="308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알고리즘 성능 비교 </a:t>
            </a:r>
            <a:r>
              <a:rPr kumimoji="1" lang="en-US" altLang="ko-Kore-KR" sz="1400" dirty="0"/>
              <a:t>(KNN vs CNN)</a:t>
            </a:r>
            <a:endParaRPr kumimoji="1" lang="ko-Kore-KR" altLang="en-US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119056D-52DA-D94F-B4F2-ADA87751D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903839"/>
              </p:ext>
            </p:extLst>
          </p:nvPr>
        </p:nvGraphicFramePr>
        <p:xfrm>
          <a:off x="1516434" y="1743752"/>
          <a:ext cx="5447451" cy="2663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817">
                  <a:extLst>
                    <a:ext uri="{9D8B030D-6E8A-4147-A177-3AD203B41FA5}">
                      <a16:colId xmlns:a16="http://schemas.microsoft.com/office/drawing/2014/main" val="3931020584"/>
                    </a:ext>
                  </a:extLst>
                </a:gridCol>
                <a:gridCol w="1815817">
                  <a:extLst>
                    <a:ext uri="{9D8B030D-6E8A-4147-A177-3AD203B41FA5}">
                      <a16:colId xmlns:a16="http://schemas.microsoft.com/office/drawing/2014/main" val="900381596"/>
                    </a:ext>
                  </a:extLst>
                </a:gridCol>
                <a:gridCol w="1815817">
                  <a:extLst>
                    <a:ext uri="{9D8B030D-6E8A-4147-A177-3AD203B41FA5}">
                      <a16:colId xmlns:a16="http://schemas.microsoft.com/office/drawing/2014/main" val="4207073631"/>
                    </a:ext>
                  </a:extLst>
                </a:gridCol>
              </a:tblGrid>
              <a:tr h="497016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KNN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CNN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783606"/>
                  </a:ext>
                </a:extLst>
              </a:tr>
              <a:tr h="54167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정확도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3%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7</a:t>
                      </a:r>
                      <a:r>
                        <a:rPr lang="en-US" altLang="ko-KR" dirty="0"/>
                        <a:t>6%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29950"/>
                  </a:ext>
                </a:extLst>
              </a:tr>
              <a:tr h="54167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분류속도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ko-Kore-KR" altLang="en-US" dirty="0"/>
                        <a:t>분 </a:t>
                      </a: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초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</a:t>
                      </a:r>
                      <a:r>
                        <a:rPr lang="en-US" altLang="ko-KR" dirty="0"/>
                        <a:t>.4</a:t>
                      </a:r>
                      <a:r>
                        <a:rPr lang="ko-KR" altLang="en-US" dirty="0"/>
                        <a:t>초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408770"/>
                  </a:ext>
                </a:extLst>
              </a:tr>
              <a:tr h="54167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학습속도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x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일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447850"/>
                  </a:ext>
                </a:extLst>
              </a:tr>
              <a:tr h="54167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사용장비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CPU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GPU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40816672"/>
                  </a:ext>
                </a:extLst>
              </a:tr>
            </a:tbl>
          </a:graphicData>
        </a:graphic>
      </p:graphicFrame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CCEE45B-70DE-4D49-B8CB-AAEF458B26D8}"/>
              </a:ext>
            </a:extLst>
          </p:cNvPr>
          <p:cNvSpPr/>
          <p:nvPr/>
        </p:nvSpPr>
        <p:spPr>
          <a:xfrm rot="16200000">
            <a:off x="1291853" y="4995726"/>
            <a:ext cx="406293" cy="607712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5874D-50CF-1849-8AFA-28236C41E466}"/>
              </a:ext>
            </a:extLst>
          </p:cNvPr>
          <p:cNvSpPr txBox="1"/>
          <p:nvPr/>
        </p:nvSpPr>
        <p:spPr>
          <a:xfrm>
            <a:off x="1982152" y="5052984"/>
            <a:ext cx="6279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KNN</a:t>
            </a:r>
            <a:r>
              <a:rPr kumimoji="1" lang="ko-Kore-KR" altLang="en-US" sz="2400" b="1" dirty="0"/>
              <a:t>에 비해 정확도와 속도가 향상되었지만</a:t>
            </a:r>
            <a:r>
              <a:rPr kumimoji="1" lang="en-US" altLang="ko-Kore-KR" sz="2400" b="1" dirty="0"/>
              <a:t>, </a:t>
            </a:r>
            <a:r>
              <a:rPr kumimoji="1" lang="ko-Kore-KR" altLang="en-US" sz="2400" b="1" dirty="0"/>
              <a:t>학습속도가 느림</a:t>
            </a:r>
          </a:p>
        </p:txBody>
      </p:sp>
    </p:spTree>
    <p:extLst>
      <p:ext uri="{BB962C8B-B14F-4D97-AF65-F5344CB8AC3E}">
        <p14:creationId xmlns:p14="http://schemas.microsoft.com/office/powerpoint/2010/main" val="142860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1668561" y="3860401"/>
            <a:ext cx="268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흑백 만화책 이미지 분류 결과</a:t>
            </a: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CCEE45B-70DE-4D49-B8CB-AAEF458B26D8}"/>
              </a:ext>
            </a:extLst>
          </p:cNvPr>
          <p:cNvSpPr/>
          <p:nvPr/>
        </p:nvSpPr>
        <p:spPr>
          <a:xfrm rot="16200000">
            <a:off x="1291853" y="4995726"/>
            <a:ext cx="406293" cy="607712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5874D-50CF-1849-8AFA-28236C41E466}"/>
              </a:ext>
            </a:extLst>
          </p:cNvPr>
          <p:cNvSpPr txBox="1"/>
          <p:nvPr/>
        </p:nvSpPr>
        <p:spPr>
          <a:xfrm>
            <a:off x="1866749" y="4973791"/>
            <a:ext cx="6751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정상 이미지가 성인 이미지에 비해 매우 많은 데이터로 학습함</a:t>
            </a:r>
            <a:endParaRPr kumimoji="1" lang="en-US" altLang="ko-KR" sz="2400" b="1" dirty="0"/>
          </a:p>
          <a:p>
            <a:r>
              <a:rPr kumimoji="1" lang="en-US" altLang="ko-Kore-KR" sz="2400" b="1" dirty="0"/>
              <a:t>(Imbalanced Data</a:t>
            </a:r>
            <a:r>
              <a:rPr kumimoji="1" lang="ko-Kore-KR" altLang="en-US" sz="2400" b="1" dirty="0"/>
              <a:t>에 의한 </a:t>
            </a:r>
            <a:r>
              <a:rPr kumimoji="1" lang="en-US" altLang="ko-Kore-KR" sz="2400" b="1" dirty="0"/>
              <a:t>Overfitting)</a:t>
            </a:r>
            <a:endParaRPr kumimoji="1" lang="ko-Kore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F0376B-036A-5B48-B661-19DBBDE52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32" y="1369794"/>
            <a:ext cx="5173436" cy="2296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74768D-ACBA-3545-862F-AA62C4FA8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815" y="1291233"/>
            <a:ext cx="5682472" cy="2453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DE027F-D736-DB4B-AC4F-ED9027628274}"/>
              </a:ext>
            </a:extLst>
          </p:cNvPr>
          <p:cNvSpPr txBox="1"/>
          <p:nvPr/>
        </p:nvSpPr>
        <p:spPr>
          <a:xfrm>
            <a:off x="7274962" y="3860400"/>
            <a:ext cx="268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저품질 이미지 분류 결과</a:t>
            </a:r>
          </a:p>
        </p:txBody>
      </p:sp>
    </p:spTree>
    <p:extLst>
      <p:ext uri="{BB962C8B-B14F-4D97-AF65-F5344CB8AC3E}">
        <p14:creationId xmlns:p14="http://schemas.microsoft.com/office/powerpoint/2010/main" val="294037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6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15" y="4785765"/>
            <a:ext cx="2790175" cy="186354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389FD9-5E2D-BF4D-8852-F509BEB54269}"/>
              </a:ext>
            </a:extLst>
          </p:cNvPr>
          <p:cNvGrpSpPr/>
          <p:nvPr/>
        </p:nvGrpSpPr>
        <p:grpSpPr>
          <a:xfrm>
            <a:off x="909668" y="1786546"/>
            <a:ext cx="1800000" cy="1800000"/>
            <a:chOff x="909668" y="1786546"/>
            <a:chExt cx="1800000" cy="1800000"/>
          </a:xfrm>
        </p:grpSpPr>
        <p:sp>
          <p:nvSpPr>
            <p:cNvPr id="23" name="눈물 방울 7"/>
            <p:cNvSpPr/>
            <p:nvPr/>
          </p:nvSpPr>
          <p:spPr>
            <a:xfrm rot="18900000">
              <a:off x="909668" y="1786546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rgbClr val="F7C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86A115-FC2C-3A46-9686-8FECA4FCBBCC}"/>
                </a:ext>
              </a:extLst>
            </p:cNvPr>
            <p:cNvSpPr txBox="1"/>
            <p:nvPr/>
          </p:nvSpPr>
          <p:spPr>
            <a:xfrm>
              <a:off x="963714" y="2501880"/>
              <a:ext cx="1691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/>
                <a:t>데이터 불균형</a:t>
              </a:r>
              <a:endParaRPr kumimoji="1" lang="en-US" altLang="ko-Kore-KR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E406DD-5410-EA42-AE49-B678615A6415}"/>
              </a:ext>
            </a:extLst>
          </p:cNvPr>
          <p:cNvGrpSpPr/>
          <p:nvPr/>
        </p:nvGrpSpPr>
        <p:grpSpPr>
          <a:xfrm>
            <a:off x="963714" y="4074377"/>
            <a:ext cx="1800000" cy="1800000"/>
            <a:chOff x="909668" y="1786546"/>
            <a:chExt cx="1800000" cy="1800000"/>
          </a:xfrm>
        </p:grpSpPr>
        <p:sp>
          <p:nvSpPr>
            <p:cNvPr id="30" name="눈물 방울 7">
              <a:extLst>
                <a:ext uri="{FF2B5EF4-FFF2-40B4-BE49-F238E27FC236}">
                  <a16:creationId xmlns:a16="http://schemas.microsoft.com/office/drawing/2014/main" id="{F2BA8D8F-CE67-F746-8C77-930F0173D733}"/>
                </a:ext>
              </a:extLst>
            </p:cNvPr>
            <p:cNvSpPr/>
            <p:nvPr/>
          </p:nvSpPr>
          <p:spPr>
            <a:xfrm rot="18900000">
              <a:off x="909668" y="1786546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rgbClr val="F7C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C86BB1-4177-CF4E-9D55-C004F87165AF}"/>
                </a:ext>
              </a:extLst>
            </p:cNvPr>
            <p:cNvSpPr txBox="1"/>
            <p:nvPr/>
          </p:nvSpPr>
          <p:spPr>
            <a:xfrm>
              <a:off x="963714" y="2501880"/>
              <a:ext cx="1691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overfitting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375C62-04AC-2A4E-AE48-60D50E8BB8E6}"/>
              </a:ext>
            </a:extLst>
          </p:cNvPr>
          <p:cNvGrpSpPr/>
          <p:nvPr/>
        </p:nvGrpSpPr>
        <p:grpSpPr>
          <a:xfrm>
            <a:off x="5673984" y="1770075"/>
            <a:ext cx="1800000" cy="1800000"/>
            <a:chOff x="5195999" y="1786547"/>
            <a:chExt cx="1800000" cy="1800000"/>
          </a:xfrm>
        </p:grpSpPr>
        <p:sp>
          <p:nvSpPr>
            <p:cNvPr id="26" name="눈물 방울 7"/>
            <p:cNvSpPr/>
            <p:nvPr/>
          </p:nvSpPr>
          <p:spPr>
            <a:xfrm rot="18900000">
              <a:off x="5195999" y="1786547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8A7D67-EB30-C744-BE40-387C4DB67B33}"/>
                </a:ext>
              </a:extLst>
            </p:cNvPr>
            <p:cNvSpPr txBox="1"/>
            <p:nvPr/>
          </p:nvSpPr>
          <p:spPr>
            <a:xfrm>
              <a:off x="5445971" y="2224881"/>
              <a:ext cx="13000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Random</a:t>
              </a:r>
            </a:p>
            <a:p>
              <a:pPr algn="ctr"/>
              <a:r>
                <a:rPr kumimoji="1" lang="en-US" altLang="ko-Kore-KR" b="1" dirty="0"/>
                <a:t>Under</a:t>
              </a:r>
            </a:p>
            <a:p>
              <a:pPr algn="ctr"/>
              <a:r>
                <a:rPr kumimoji="1" lang="en-US" altLang="ko-Kore-KR" b="1" dirty="0"/>
                <a:t>Sampling</a:t>
              </a:r>
            </a:p>
          </p:txBody>
        </p:sp>
      </p:grp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C97B1FE7-FE83-C54B-AEF0-8E83B1A03EB8}"/>
              </a:ext>
            </a:extLst>
          </p:cNvPr>
          <p:cNvSpPr/>
          <p:nvPr/>
        </p:nvSpPr>
        <p:spPr>
          <a:xfrm rot="16200000">
            <a:off x="3945720" y="3202797"/>
            <a:ext cx="574446" cy="898268"/>
          </a:xfrm>
          <a:prstGeom prst="downArrow">
            <a:avLst/>
          </a:prstGeom>
          <a:solidFill>
            <a:srgbClr val="F7C9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E3FBEAF-E691-DF44-BC31-CB63DAE8B8AE}"/>
              </a:ext>
            </a:extLst>
          </p:cNvPr>
          <p:cNvGrpSpPr/>
          <p:nvPr/>
        </p:nvGrpSpPr>
        <p:grpSpPr>
          <a:xfrm>
            <a:off x="5673984" y="4051542"/>
            <a:ext cx="1800000" cy="1800000"/>
            <a:chOff x="5195999" y="1786547"/>
            <a:chExt cx="1800000" cy="1800000"/>
          </a:xfrm>
        </p:grpSpPr>
        <p:sp>
          <p:nvSpPr>
            <p:cNvPr id="37" name="눈물 방울 7">
              <a:extLst>
                <a:ext uri="{FF2B5EF4-FFF2-40B4-BE49-F238E27FC236}">
                  <a16:creationId xmlns:a16="http://schemas.microsoft.com/office/drawing/2014/main" id="{17106756-A20B-C448-8B51-B6D2457539A2}"/>
                </a:ext>
              </a:extLst>
            </p:cNvPr>
            <p:cNvSpPr/>
            <p:nvPr/>
          </p:nvSpPr>
          <p:spPr>
            <a:xfrm rot="18900000">
              <a:off x="5195999" y="1786547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406E86-3199-8E42-AF09-429F59D8647F}"/>
                </a:ext>
              </a:extLst>
            </p:cNvPr>
            <p:cNvSpPr txBox="1"/>
            <p:nvPr/>
          </p:nvSpPr>
          <p:spPr>
            <a:xfrm>
              <a:off x="5445971" y="2224881"/>
              <a:ext cx="1300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Tomek</a:t>
              </a:r>
            </a:p>
            <a:p>
              <a:pPr algn="ctr"/>
              <a:r>
                <a:rPr kumimoji="1" lang="en-US" altLang="ko-Kore-KR" b="1" dirty="0"/>
                <a:t>Link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6C295BB-F2AD-9E43-BB35-6B2C472DFE0A}"/>
              </a:ext>
            </a:extLst>
          </p:cNvPr>
          <p:cNvGrpSpPr/>
          <p:nvPr/>
        </p:nvGrpSpPr>
        <p:grpSpPr>
          <a:xfrm>
            <a:off x="8116315" y="1786546"/>
            <a:ext cx="1800000" cy="1800000"/>
            <a:chOff x="5195999" y="1786547"/>
            <a:chExt cx="1800000" cy="1800000"/>
          </a:xfrm>
        </p:grpSpPr>
        <p:sp>
          <p:nvSpPr>
            <p:cNvPr id="40" name="눈물 방울 7">
              <a:extLst>
                <a:ext uri="{FF2B5EF4-FFF2-40B4-BE49-F238E27FC236}">
                  <a16:creationId xmlns:a16="http://schemas.microsoft.com/office/drawing/2014/main" id="{4A7CD931-3CFA-BC41-83AC-4EEA2F67A8AC}"/>
                </a:ext>
              </a:extLst>
            </p:cNvPr>
            <p:cNvSpPr/>
            <p:nvPr/>
          </p:nvSpPr>
          <p:spPr>
            <a:xfrm rot="18900000">
              <a:off x="5195999" y="1786547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47956D1-E252-9C47-814C-E9443CF7D3E4}"/>
                </a:ext>
              </a:extLst>
            </p:cNvPr>
            <p:cNvSpPr txBox="1"/>
            <p:nvPr/>
          </p:nvSpPr>
          <p:spPr>
            <a:xfrm>
              <a:off x="5361910" y="2224882"/>
              <a:ext cx="14681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Condensed</a:t>
              </a:r>
            </a:p>
            <a:p>
              <a:pPr algn="ctr"/>
              <a:r>
                <a:rPr kumimoji="1" lang="en-US" altLang="ko-Kore-KR" b="1" dirty="0"/>
                <a:t>Nearest</a:t>
              </a:r>
            </a:p>
            <a:p>
              <a:pPr algn="ctr"/>
              <a:r>
                <a:rPr kumimoji="1" lang="en-US" altLang="ko-Kore-KR" b="1" dirty="0"/>
                <a:t>Neighbor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0254E77-A0F5-2843-9AEC-CE80F2A87E4F}"/>
              </a:ext>
            </a:extLst>
          </p:cNvPr>
          <p:cNvGrpSpPr/>
          <p:nvPr/>
        </p:nvGrpSpPr>
        <p:grpSpPr>
          <a:xfrm>
            <a:off x="8012874" y="4051542"/>
            <a:ext cx="2006882" cy="1800000"/>
            <a:chOff x="5092558" y="1786547"/>
            <a:chExt cx="2006882" cy="1800000"/>
          </a:xfrm>
        </p:grpSpPr>
        <p:sp>
          <p:nvSpPr>
            <p:cNvPr id="43" name="눈물 방울 7">
              <a:extLst>
                <a:ext uri="{FF2B5EF4-FFF2-40B4-BE49-F238E27FC236}">
                  <a16:creationId xmlns:a16="http://schemas.microsoft.com/office/drawing/2014/main" id="{7AC97BF9-E8A2-CA42-82FE-FE5CA9232F8B}"/>
                </a:ext>
              </a:extLst>
            </p:cNvPr>
            <p:cNvSpPr/>
            <p:nvPr/>
          </p:nvSpPr>
          <p:spPr>
            <a:xfrm rot="18900000">
              <a:off x="5195999" y="1786547"/>
              <a:ext cx="1800000" cy="1800000"/>
            </a:xfrm>
            <a:custGeom>
              <a:avLst/>
              <a:gdLst>
                <a:gd name="connsiteX0" fmla="*/ 0 w 1473200"/>
                <a:gd name="connsiteY0" fmla="*/ 736600 h 1473200"/>
                <a:gd name="connsiteX1" fmla="*/ 736600 w 1473200"/>
                <a:gd name="connsiteY1" fmla="*/ 0 h 1473200"/>
                <a:gd name="connsiteX2" fmla="*/ 1473200 w 1473200"/>
                <a:gd name="connsiteY2" fmla="*/ 0 h 1473200"/>
                <a:gd name="connsiteX3" fmla="*/ 1473200 w 1473200"/>
                <a:gd name="connsiteY3" fmla="*/ 736600 h 1473200"/>
                <a:gd name="connsiteX4" fmla="*/ 736600 w 1473200"/>
                <a:gd name="connsiteY4" fmla="*/ 1473200 h 1473200"/>
                <a:gd name="connsiteX5" fmla="*/ 0 w 1473200"/>
                <a:gd name="connsiteY5" fmla="*/ 736600 h 1473200"/>
                <a:gd name="connsiteX0" fmla="*/ 92076 w 828676"/>
                <a:gd name="connsiteY0" fmla="*/ 1473200 h 1493675"/>
                <a:gd name="connsiteX1" fmla="*/ 92076 w 828676"/>
                <a:gd name="connsiteY1" fmla="*/ 0 h 1493675"/>
                <a:gd name="connsiteX2" fmla="*/ 828676 w 828676"/>
                <a:gd name="connsiteY2" fmla="*/ 0 h 1493675"/>
                <a:gd name="connsiteX3" fmla="*/ 828676 w 828676"/>
                <a:gd name="connsiteY3" fmla="*/ 736600 h 1493675"/>
                <a:gd name="connsiteX4" fmla="*/ 92076 w 828676"/>
                <a:gd name="connsiteY4" fmla="*/ 1473200 h 1493675"/>
                <a:gd name="connsiteX0" fmla="*/ 22147 w 1180819"/>
                <a:gd name="connsiteY0" fmla="*/ 1158891 h 1202100"/>
                <a:gd name="connsiteX1" fmla="*/ 444219 w 1180819"/>
                <a:gd name="connsiteY1" fmla="*/ 0 h 1202100"/>
                <a:gd name="connsiteX2" fmla="*/ 1180819 w 1180819"/>
                <a:gd name="connsiteY2" fmla="*/ 0 h 1202100"/>
                <a:gd name="connsiteX3" fmla="*/ 1180819 w 1180819"/>
                <a:gd name="connsiteY3" fmla="*/ 736600 h 1202100"/>
                <a:gd name="connsiteX4" fmla="*/ 22147 w 1180819"/>
                <a:gd name="connsiteY4" fmla="*/ 1158891 h 1202100"/>
                <a:gd name="connsiteX0" fmla="*/ 22147 w 1180819"/>
                <a:gd name="connsiteY0" fmla="*/ 1158891 h 1184290"/>
                <a:gd name="connsiteX1" fmla="*/ 444219 w 1180819"/>
                <a:gd name="connsiteY1" fmla="*/ 0 h 1184290"/>
                <a:gd name="connsiteX2" fmla="*/ 1180819 w 1180819"/>
                <a:gd name="connsiteY2" fmla="*/ 0 h 1184290"/>
                <a:gd name="connsiteX3" fmla="*/ 1180819 w 1180819"/>
                <a:gd name="connsiteY3" fmla="*/ 736600 h 1184290"/>
                <a:gd name="connsiteX4" fmla="*/ 22147 w 1180819"/>
                <a:gd name="connsiteY4" fmla="*/ 1158891 h 1184290"/>
                <a:gd name="connsiteX0" fmla="*/ 466719 w 1625391"/>
                <a:gd name="connsiteY0" fmla="*/ 1158891 h 1630061"/>
                <a:gd name="connsiteX1" fmla="*/ 888791 w 1625391"/>
                <a:gd name="connsiteY1" fmla="*/ 0 h 1630061"/>
                <a:gd name="connsiteX2" fmla="*/ 1625391 w 1625391"/>
                <a:gd name="connsiteY2" fmla="*/ 0 h 1630061"/>
                <a:gd name="connsiteX3" fmla="*/ 1625391 w 1625391"/>
                <a:gd name="connsiteY3" fmla="*/ 736600 h 1630061"/>
                <a:gd name="connsiteX4" fmla="*/ 466719 w 1625391"/>
                <a:gd name="connsiteY4" fmla="*/ 1158891 h 1630061"/>
                <a:gd name="connsiteX0" fmla="*/ 466719 w 1625391"/>
                <a:gd name="connsiteY0" fmla="*/ 1158891 h 1158891"/>
                <a:gd name="connsiteX1" fmla="*/ 888791 w 1625391"/>
                <a:gd name="connsiteY1" fmla="*/ 0 h 1158891"/>
                <a:gd name="connsiteX2" fmla="*/ 1625391 w 1625391"/>
                <a:gd name="connsiteY2" fmla="*/ 0 h 1158891"/>
                <a:gd name="connsiteX3" fmla="*/ 466719 w 1625391"/>
                <a:gd name="connsiteY3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0 w 1158672"/>
                <a:gd name="connsiteY0" fmla="*/ 1158891 h 1158891"/>
                <a:gd name="connsiteX1" fmla="*/ 1158672 w 1158672"/>
                <a:gd name="connsiteY1" fmla="*/ 0 h 1158891"/>
                <a:gd name="connsiteX2" fmla="*/ 0 w 1158672"/>
                <a:gd name="connsiteY2" fmla="*/ 1158891 h 1158891"/>
                <a:gd name="connsiteX0" fmla="*/ 272652 w 1431324"/>
                <a:gd name="connsiteY0" fmla="*/ 1158891 h 1448704"/>
                <a:gd name="connsiteX1" fmla="*/ 1431324 w 1431324"/>
                <a:gd name="connsiteY1" fmla="*/ 0 h 1448704"/>
                <a:gd name="connsiteX2" fmla="*/ 272652 w 1431324"/>
                <a:gd name="connsiteY2" fmla="*/ 1158891 h 1448704"/>
                <a:gd name="connsiteX0" fmla="*/ 312460 w 1471132"/>
                <a:gd name="connsiteY0" fmla="*/ 1250493 h 1540306"/>
                <a:gd name="connsiteX1" fmla="*/ 1471132 w 1471132"/>
                <a:gd name="connsiteY1" fmla="*/ 91602 h 1540306"/>
                <a:gd name="connsiteX2" fmla="*/ 312460 w 1471132"/>
                <a:gd name="connsiteY2" fmla="*/ 1250493 h 1540306"/>
                <a:gd name="connsiteX0" fmla="*/ 312460 w 1471132"/>
                <a:gd name="connsiteY0" fmla="*/ 1250493 h 1592915"/>
                <a:gd name="connsiteX1" fmla="*/ 1471132 w 1471132"/>
                <a:gd name="connsiteY1" fmla="*/ 91602 h 1592915"/>
                <a:gd name="connsiteX2" fmla="*/ 312460 w 1471132"/>
                <a:gd name="connsiteY2" fmla="*/ 1250493 h 1592915"/>
                <a:gd name="connsiteX0" fmla="*/ 316872 w 1475544"/>
                <a:gd name="connsiteY0" fmla="*/ 1158891 h 1501313"/>
                <a:gd name="connsiteX1" fmla="*/ 1475544 w 1475544"/>
                <a:gd name="connsiteY1" fmla="*/ 0 h 1501313"/>
                <a:gd name="connsiteX2" fmla="*/ 316872 w 1475544"/>
                <a:gd name="connsiteY2" fmla="*/ 1158891 h 1501313"/>
                <a:gd name="connsiteX0" fmla="*/ 298809 w 1457481"/>
                <a:gd name="connsiteY0" fmla="*/ 1158891 h 1501313"/>
                <a:gd name="connsiteX1" fmla="*/ 1457481 w 1457481"/>
                <a:gd name="connsiteY1" fmla="*/ 0 h 1501313"/>
                <a:gd name="connsiteX2" fmla="*/ 298809 w 1457481"/>
                <a:gd name="connsiteY2" fmla="*/ 1158891 h 1501313"/>
                <a:gd name="connsiteX0" fmla="*/ 298809 w 1457481"/>
                <a:gd name="connsiteY0" fmla="*/ 1158891 h 1479278"/>
                <a:gd name="connsiteX1" fmla="*/ 1457481 w 1457481"/>
                <a:gd name="connsiteY1" fmla="*/ 0 h 1479278"/>
                <a:gd name="connsiteX2" fmla="*/ 298809 w 1457481"/>
                <a:gd name="connsiteY2" fmla="*/ 1158891 h 1479278"/>
                <a:gd name="connsiteX0" fmla="*/ 335040 w 1493712"/>
                <a:gd name="connsiteY0" fmla="*/ 1158891 h 1493822"/>
                <a:gd name="connsiteX1" fmla="*/ 1493712 w 1493712"/>
                <a:gd name="connsiteY1" fmla="*/ 0 h 1493822"/>
                <a:gd name="connsiteX2" fmla="*/ 335040 w 1493712"/>
                <a:gd name="connsiteY2" fmla="*/ 1158891 h 1493822"/>
                <a:gd name="connsiteX0" fmla="*/ 335040 w 1505455"/>
                <a:gd name="connsiteY0" fmla="*/ 1158891 h 1558989"/>
                <a:gd name="connsiteX1" fmla="*/ 1493712 w 1505455"/>
                <a:gd name="connsiteY1" fmla="*/ 0 h 1558989"/>
                <a:gd name="connsiteX2" fmla="*/ 335040 w 1505455"/>
                <a:gd name="connsiteY2" fmla="*/ 1158891 h 1558989"/>
                <a:gd name="connsiteX0" fmla="*/ 389137 w 1559552"/>
                <a:gd name="connsiteY0" fmla="*/ 1170596 h 1570694"/>
                <a:gd name="connsiteX1" fmla="*/ 1547809 w 1559552"/>
                <a:gd name="connsiteY1" fmla="*/ 11705 h 1570694"/>
                <a:gd name="connsiteX2" fmla="*/ 389137 w 1559552"/>
                <a:gd name="connsiteY2" fmla="*/ 1170596 h 1570694"/>
                <a:gd name="connsiteX0" fmla="*/ 365898 w 1536313"/>
                <a:gd name="connsiteY0" fmla="*/ 1261451 h 1661549"/>
                <a:gd name="connsiteX1" fmla="*/ 1524570 w 1536313"/>
                <a:gd name="connsiteY1" fmla="*/ 102560 h 1661549"/>
                <a:gd name="connsiteX2" fmla="*/ 365898 w 1536313"/>
                <a:gd name="connsiteY2" fmla="*/ 1261451 h 1661549"/>
                <a:gd name="connsiteX0" fmla="*/ 365898 w 1623622"/>
                <a:gd name="connsiteY0" fmla="*/ 1261451 h 1638566"/>
                <a:gd name="connsiteX1" fmla="*/ 1524570 w 1623622"/>
                <a:gd name="connsiteY1" fmla="*/ 102560 h 1638566"/>
                <a:gd name="connsiteX2" fmla="*/ 365898 w 1623622"/>
                <a:gd name="connsiteY2" fmla="*/ 1261451 h 1638566"/>
                <a:gd name="connsiteX0" fmla="*/ 365898 w 1630814"/>
                <a:gd name="connsiteY0" fmla="*/ 1261451 h 1641160"/>
                <a:gd name="connsiteX1" fmla="*/ 1524570 w 1630814"/>
                <a:gd name="connsiteY1" fmla="*/ 102560 h 1641160"/>
                <a:gd name="connsiteX2" fmla="*/ 365898 w 1630814"/>
                <a:gd name="connsiteY2" fmla="*/ 1261451 h 164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814" h="1641160">
                  <a:moveTo>
                    <a:pt x="365898" y="1261451"/>
                  </a:moveTo>
                  <a:cubicBezTo>
                    <a:pt x="-693846" y="201927"/>
                    <a:pt x="815058" y="-211602"/>
                    <a:pt x="1524570" y="102560"/>
                  </a:cubicBezTo>
                  <a:cubicBezTo>
                    <a:pt x="1847788" y="910928"/>
                    <a:pt x="1425642" y="2320975"/>
                    <a:pt x="365898" y="12614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A93A4B-9CB7-7043-9F77-01B03C55769A}"/>
                </a:ext>
              </a:extLst>
            </p:cNvPr>
            <p:cNvSpPr txBox="1"/>
            <p:nvPr/>
          </p:nvSpPr>
          <p:spPr>
            <a:xfrm>
              <a:off x="5092558" y="2154929"/>
              <a:ext cx="2006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/>
                <a:t>Data</a:t>
              </a:r>
            </a:p>
            <a:p>
              <a:pPr algn="ctr"/>
              <a:r>
                <a:rPr kumimoji="1" lang="en-US" altLang="ko-Kore-KR" b="1" dirty="0"/>
                <a:t>Augmentation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63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CCEE45B-70DE-4D49-B8CB-AAEF458B26D8}"/>
              </a:ext>
            </a:extLst>
          </p:cNvPr>
          <p:cNvSpPr/>
          <p:nvPr/>
        </p:nvSpPr>
        <p:spPr>
          <a:xfrm rot="16200000">
            <a:off x="4669944" y="3022798"/>
            <a:ext cx="431746" cy="973557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9E602-4BFD-9745-A44D-137F7AB393AB}"/>
              </a:ext>
            </a:extLst>
          </p:cNvPr>
          <p:cNvSpPr txBox="1"/>
          <p:nvPr/>
        </p:nvSpPr>
        <p:spPr>
          <a:xfrm>
            <a:off x="271813" y="2770914"/>
            <a:ext cx="3882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/>
              <a:t>Random Under Sampling</a:t>
            </a:r>
          </a:p>
          <a:p>
            <a:pPr algn="ctr"/>
            <a:r>
              <a:rPr kumimoji="1" lang="en-US" altLang="ko-Kore-KR" b="1" dirty="0"/>
              <a:t>+</a:t>
            </a:r>
          </a:p>
          <a:p>
            <a:pPr algn="ctr"/>
            <a:r>
              <a:rPr kumimoji="1" lang="en-US" altLang="ko-Kore-KR" b="1" dirty="0"/>
              <a:t>Tomek Link</a:t>
            </a:r>
          </a:p>
          <a:p>
            <a:pPr algn="ctr"/>
            <a:r>
              <a:rPr kumimoji="1" lang="en-US" altLang="ko-Kore-KR" b="1" dirty="0"/>
              <a:t>+</a:t>
            </a:r>
          </a:p>
          <a:p>
            <a:pPr algn="ctr"/>
            <a:r>
              <a:rPr kumimoji="1" lang="en-US" altLang="ko-Kore-KR" b="1" dirty="0"/>
              <a:t>Condensed Nearest Neighbor</a:t>
            </a:r>
            <a:endParaRPr kumimoji="1" lang="ko-Kore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EA1D3A-13E9-8A4B-B2D5-FA0BC3385F6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6"/>
          <a:stretch/>
        </p:blipFill>
        <p:spPr bwMode="auto">
          <a:xfrm>
            <a:off x="5617028" y="1927017"/>
            <a:ext cx="4468014" cy="3165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68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4607" y="774700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CNN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이미지 분류기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006D30-981C-7944-B08B-2957D790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52600"/>
            <a:ext cx="8839200" cy="3352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6428F-29EA-9345-815F-7DD3EF28ABB4}"/>
              </a:ext>
            </a:extLst>
          </p:cNvPr>
          <p:cNvSpPr txBox="1"/>
          <p:nvPr/>
        </p:nvSpPr>
        <p:spPr>
          <a:xfrm>
            <a:off x="3802224" y="5354127"/>
            <a:ext cx="45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dirty="0"/>
              <a:t>이미지 분류기의 정확도 개선 결과 </a:t>
            </a:r>
            <a:r>
              <a:rPr kumimoji="1" lang="en-US" altLang="ko-Kore-KR" sz="1400" dirty="0"/>
              <a:t>(Parameter Tuning)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5833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7548" y="774700"/>
            <a:ext cx="3736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Ensemble(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앙상블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 이용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742456" y="1551448"/>
            <a:ext cx="10707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Ensemble : </a:t>
            </a:r>
            <a:r>
              <a:rPr kumimoji="1" lang="ko-Kore-KR" altLang="en-US" sz="2400" b="1" dirty="0"/>
              <a:t>머신러닝 기법 중 여러 모델의 결과를 이용해 하나의 모델보다 좋은 결과를 만드는 기법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6BD93-8B4E-054D-B1DA-805D8DB84D5C}"/>
              </a:ext>
            </a:extLst>
          </p:cNvPr>
          <p:cNvSpPr txBox="1"/>
          <p:nvPr/>
        </p:nvSpPr>
        <p:spPr>
          <a:xfrm>
            <a:off x="846180" y="6307057"/>
            <a:ext cx="3221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정확도 향상을 위한 앙상블 기법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DE469C-1180-A249-8B3C-9D4FDE78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56" y="2754706"/>
            <a:ext cx="88392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7548" y="774700"/>
            <a:ext cx="3736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4) Ensemble(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앙상블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기법 이용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6BD93-8B4E-054D-B1DA-805D8DB84D5C}"/>
              </a:ext>
            </a:extLst>
          </p:cNvPr>
          <p:cNvSpPr txBox="1"/>
          <p:nvPr/>
        </p:nvSpPr>
        <p:spPr>
          <a:xfrm>
            <a:off x="3196544" y="5995192"/>
            <a:ext cx="529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여러 모델의 결과를 이용해 결정하는 방법 </a:t>
            </a:r>
            <a:r>
              <a:rPr kumimoji="1" lang="en-US" altLang="ko-Kore-KR" sz="1400" dirty="0"/>
              <a:t>(</a:t>
            </a:r>
            <a:r>
              <a:rPr kumimoji="1" lang="ko-Kore-KR" altLang="en-US" sz="1400" dirty="0"/>
              <a:t>의사결정 트리</a:t>
            </a:r>
            <a:r>
              <a:rPr kumimoji="1" lang="en-US" altLang="ko-Kore-KR" sz="1400" dirty="0"/>
              <a:t>)</a:t>
            </a:r>
            <a:endParaRPr kumimoji="1" lang="ko-Kore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D2298A-62D3-2940-8C9B-0094F7D7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44" y="1485395"/>
            <a:ext cx="5798912" cy="41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285595" y="1625430"/>
            <a:ext cx="5620809" cy="2744344"/>
          </a:xfrm>
          <a:custGeom>
            <a:avLst/>
            <a:gdLst>
              <a:gd name="connsiteX0" fmla="*/ 0 w 5617029"/>
              <a:gd name="connsiteY0" fmla="*/ 1370906 h 2741811"/>
              <a:gd name="connsiteX1" fmla="*/ 2808515 w 5617029"/>
              <a:gd name="connsiteY1" fmla="*/ 0 h 2741811"/>
              <a:gd name="connsiteX2" fmla="*/ 5617030 w 5617029"/>
              <a:gd name="connsiteY2" fmla="*/ 1370906 h 2741811"/>
              <a:gd name="connsiteX3" fmla="*/ 2808515 w 5617029"/>
              <a:gd name="connsiteY3" fmla="*/ 2741812 h 2741811"/>
              <a:gd name="connsiteX4" fmla="*/ 0 w 5617029"/>
              <a:gd name="connsiteY4" fmla="*/ 1370906 h 2741811"/>
              <a:gd name="connsiteX0" fmla="*/ 0 w 5694531"/>
              <a:gd name="connsiteY0" fmla="*/ 1444020 h 2814926"/>
              <a:gd name="connsiteX1" fmla="*/ 2808515 w 5694531"/>
              <a:gd name="connsiteY1" fmla="*/ 73114 h 2814926"/>
              <a:gd name="connsiteX2" fmla="*/ 4818743 w 5694531"/>
              <a:gd name="connsiteY2" fmla="*/ 319856 h 2814926"/>
              <a:gd name="connsiteX3" fmla="*/ 5617030 w 5694531"/>
              <a:gd name="connsiteY3" fmla="*/ 1444020 h 2814926"/>
              <a:gd name="connsiteX4" fmla="*/ 2808515 w 5694531"/>
              <a:gd name="connsiteY4" fmla="*/ 2814926 h 2814926"/>
              <a:gd name="connsiteX5" fmla="*/ 0 w 5694531"/>
              <a:gd name="connsiteY5" fmla="*/ 1444020 h 2814926"/>
              <a:gd name="connsiteX0" fmla="*/ 65603 w 5760134"/>
              <a:gd name="connsiteY0" fmla="*/ 1371076 h 2741982"/>
              <a:gd name="connsiteX1" fmla="*/ 1052574 w 5760134"/>
              <a:gd name="connsiteY1" fmla="*/ 261426 h 2741982"/>
              <a:gd name="connsiteX2" fmla="*/ 2874118 w 5760134"/>
              <a:gd name="connsiteY2" fmla="*/ 170 h 2741982"/>
              <a:gd name="connsiteX3" fmla="*/ 4884346 w 5760134"/>
              <a:gd name="connsiteY3" fmla="*/ 246912 h 2741982"/>
              <a:gd name="connsiteX4" fmla="*/ 5682633 w 5760134"/>
              <a:gd name="connsiteY4" fmla="*/ 1371076 h 2741982"/>
              <a:gd name="connsiteX5" fmla="*/ 2874118 w 5760134"/>
              <a:gd name="connsiteY5" fmla="*/ 2741982 h 2741982"/>
              <a:gd name="connsiteX6" fmla="*/ 65603 w 5760134"/>
              <a:gd name="connsiteY6" fmla="*/ 1371076 h 2741982"/>
              <a:gd name="connsiteX0" fmla="*/ 1299 w 5695830"/>
              <a:gd name="connsiteY0" fmla="*/ 1371076 h 2823311"/>
              <a:gd name="connsiteX1" fmla="*/ 988270 w 5695830"/>
              <a:gd name="connsiteY1" fmla="*/ 261426 h 2823311"/>
              <a:gd name="connsiteX2" fmla="*/ 2809814 w 5695830"/>
              <a:gd name="connsiteY2" fmla="*/ 170 h 2823311"/>
              <a:gd name="connsiteX3" fmla="*/ 4820042 w 5695830"/>
              <a:gd name="connsiteY3" fmla="*/ 246912 h 2823311"/>
              <a:gd name="connsiteX4" fmla="*/ 5618329 w 5695830"/>
              <a:gd name="connsiteY4" fmla="*/ 1371076 h 2823311"/>
              <a:gd name="connsiteX5" fmla="*/ 2809814 w 5695830"/>
              <a:gd name="connsiteY5" fmla="*/ 2741982 h 2823311"/>
              <a:gd name="connsiteX6" fmla="*/ 828613 w 5695830"/>
              <a:gd name="connsiteY6" fmla="*/ 2525654 h 2823311"/>
              <a:gd name="connsiteX7" fmla="*/ 1299 w 5695830"/>
              <a:gd name="connsiteY7" fmla="*/ 1371076 h 2823311"/>
              <a:gd name="connsiteX0" fmla="*/ 1299 w 5620809"/>
              <a:gd name="connsiteY0" fmla="*/ 1371076 h 2751190"/>
              <a:gd name="connsiteX1" fmla="*/ 988270 w 5620809"/>
              <a:gd name="connsiteY1" fmla="*/ 261426 h 2751190"/>
              <a:gd name="connsiteX2" fmla="*/ 2809814 w 5620809"/>
              <a:gd name="connsiteY2" fmla="*/ 170 h 2751190"/>
              <a:gd name="connsiteX3" fmla="*/ 4820042 w 5620809"/>
              <a:gd name="connsiteY3" fmla="*/ 246912 h 2751190"/>
              <a:gd name="connsiteX4" fmla="*/ 5618329 w 5620809"/>
              <a:gd name="connsiteY4" fmla="*/ 1371076 h 2751190"/>
              <a:gd name="connsiteX5" fmla="*/ 5110328 w 5620809"/>
              <a:gd name="connsiteY5" fmla="*/ 2569197 h 2751190"/>
              <a:gd name="connsiteX6" fmla="*/ 2809814 w 5620809"/>
              <a:gd name="connsiteY6" fmla="*/ 2741982 h 2751190"/>
              <a:gd name="connsiteX7" fmla="*/ 828613 w 5620809"/>
              <a:gd name="connsiteY7" fmla="*/ 2525654 h 2751190"/>
              <a:gd name="connsiteX8" fmla="*/ 1299 w 5620809"/>
              <a:gd name="connsiteY8" fmla="*/ 1371076 h 2751190"/>
              <a:gd name="connsiteX0" fmla="*/ 1299 w 5620809"/>
              <a:gd name="connsiteY0" fmla="*/ 1371076 h 2744344"/>
              <a:gd name="connsiteX1" fmla="*/ 988270 w 5620809"/>
              <a:gd name="connsiteY1" fmla="*/ 261426 h 2744344"/>
              <a:gd name="connsiteX2" fmla="*/ 2809814 w 5620809"/>
              <a:gd name="connsiteY2" fmla="*/ 170 h 2744344"/>
              <a:gd name="connsiteX3" fmla="*/ 4820042 w 5620809"/>
              <a:gd name="connsiteY3" fmla="*/ 246912 h 2744344"/>
              <a:gd name="connsiteX4" fmla="*/ 5618329 w 5620809"/>
              <a:gd name="connsiteY4" fmla="*/ 1371076 h 2744344"/>
              <a:gd name="connsiteX5" fmla="*/ 5008728 w 5620809"/>
              <a:gd name="connsiteY5" fmla="*/ 2482111 h 2744344"/>
              <a:gd name="connsiteX6" fmla="*/ 2809814 w 5620809"/>
              <a:gd name="connsiteY6" fmla="*/ 2741982 h 2744344"/>
              <a:gd name="connsiteX7" fmla="*/ 828613 w 5620809"/>
              <a:gd name="connsiteY7" fmla="*/ 2525654 h 2744344"/>
              <a:gd name="connsiteX8" fmla="*/ 1299 w 5620809"/>
              <a:gd name="connsiteY8" fmla="*/ 1371076 h 27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09" h="2744344">
                <a:moveTo>
                  <a:pt x="1299" y="1371076"/>
                </a:moveTo>
                <a:cubicBezTo>
                  <a:pt x="27908" y="993705"/>
                  <a:pt x="520184" y="489910"/>
                  <a:pt x="988270" y="261426"/>
                </a:cubicBezTo>
                <a:cubicBezTo>
                  <a:pt x="1456356" y="32942"/>
                  <a:pt x="2171185" y="2589"/>
                  <a:pt x="2809814" y="170"/>
                </a:cubicBezTo>
                <a:cubicBezTo>
                  <a:pt x="3448443" y="-2249"/>
                  <a:pt x="4351956" y="18428"/>
                  <a:pt x="4820042" y="246912"/>
                </a:cubicBezTo>
                <a:cubicBezTo>
                  <a:pt x="5288128" y="475396"/>
                  <a:pt x="5654615" y="1073533"/>
                  <a:pt x="5618329" y="1371076"/>
                </a:cubicBezTo>
                <a:cubicBezTo>
                  <a:pt x="5582043" y="1668619"/>
                  <a:pt x="5476814" y="2253627"/>
                  <a:pt x="5008728" y="2482111"/>
                </a:cubicBezTo>
                <a:cubicBezTo>
                  <a:pt x="4540642" y="2710595"/>
                  <a:pt x="3506500" y="2734725"/>
                  <a:pt x="2809814" y="2741982"/>
                </a:cubicBezTo>
                <a:cubicBezTo>
                  <a:pt x="2113128" y="2749239"/>
                  <a:pt x="1296699" y="2754138"/>
                  <a:pt x="828613" y="2525654"/>
                </a:cubicBezTo>
                <a:cubicBezTo>
                  <a:pt x="360527" y="2297170"/>
                  <a:pt x="-25310" y="1748447"/>
                  <a:pt x="1299" y="13710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8" t="67939"/>
          <a:stretch/>
        </p:blipFill>
        <p:spPr>
          <a:xfrm>
            <a:off x="5202278" y="3943941"/>
            <a:ext cx="2170978" cy="194273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024340" y="2621671"/>
            <a:ext cx="41433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마무리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43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A254093-6DF6-7941-9F27-11A32BF594D5}"/>
              </a:ext>
            </a:extLst>
          </p:cNvPr>
          <p:cNvGrpSpPr/>
          <p:nvPr/>
        </p:nvGrpSpPr>
        <p:grpSpPr>
          <a:xfrm>
            <a:off x="1807929" y="2085615"/>
            <a:ext cx="1458682" cy="2065497"/>
            <a:chOff x="1265932" y="2396251"/>
            <a:chExt cx="1458682" cy="2065497"/>
          </a:xfrm>
        </p:grpSpPr>
        <p:sp>
          <p:nvSpPr>
            <p:cNvPr id="9" name="직사각형 8"/>
            <p:cNvSpPr/>
            <p:nvPr/>
          </p:nvSpPr>
          <p:spPr>
            <a:xfrm>
              <a:off x="1265932" y="2739194"/>
              <a:ext cx="763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04032" y="3390901"/>
              <a:ext cx="1420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분석</a:t>
              </a:r>
              <a:endParaRPr lang="en-US" altLang="ko-Kore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목적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양쪽 대괄호 10"/>
            <p:cNvSpPr/>
            <p:nvPr/>
          </p:nvSpPr>
          <p:spPr>
            <a:xfrm rot="16200000">
              <a:off x="602263" y="3228945"/>
              <a:ext cx="2065497" cy="400110"/>
            </a:xfrm>
            <a:prstGeom prst="bracketPair">
              <a:avLst>
                <a:gd name="adj" fmla="val 0"/>
              </a:avLst>
            </a:prstGeom>
            <a:ln w="412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98249E-8569-DC40-910A-9DE9A18E60BA}"/>
              </a:ext>
            </a:extLst>
          </p:cNvPr>
          <p:cNvGrpSpPr/>
          <p:nvPr/>
        </p:nvGrpSpPr>
        <p:grpSpPr>
          <a:xfrm>
            <a:off x="4175514" y="2085615"/>
            <a:ext cx="1745867" cy="2065497"/>
            <a:chOff x="3866370" y="2396251"/>
            <a:chExt cx="1745867" cy="2065497"/>
          </a:xfrm>
        </p:grpSpPr>
        <p:sp>
          <p:nvSpPr>
            <p:cNvPr id="12" name="직사각형 11"/>
            <p:cNvSpPr/>
            <p:nvPr/>
          </p:nvSpPr>
          <p:spPr>
            <a:xfrm>
              <a:off x="3866370" y="2739194"/>
              <a:ext cx="763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79070" y="3390901"/>
              <a:ext cx="1733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분석</a:t>
              </a:r>
              <a:endParaRPr lang="en-US" altLang="ko-Kore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방법 및 한계점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양쪽 대괄호 13"/>
            <p:cNvSpPr/>
            <p:nvPr/>
          </p:nvSpPr>
          <p:spPr>
            <a:xfrm rot="16200000">
              <a:off x="3177301" y="3228945"/>
              <a:ext cx="2065497" cy="400110"/>
            </a:xfrm>
            <a:prstGeom prst="bracketPair">
              <a:avLst>
                <a:gd name="adj" fmla="val 0"/>
              </a:avLst>
            </a:prstGeom>
            <a:ln w="412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9D84C3-1A8C-5040-976B-25FD426C1C95}"/>
              </a:ext>
            </a:extLst>
          </p:cNvPr>
          <p:cNvGrpSpPr/>
          <p:nvPr/>
        </p:nvGrpSpPr>
        <p:grpSpPr>
          <a:xfrm>
            <a:off x="6466899" y="2085616"/>
            <a:ext cx="877163" cy="2065497"/>
            <a:chOff x="6441408" y="2396251"/>
            <a:chExt cx="877163" cy="2065497"/>
          </a:xfrm>
        </p:grpSpPr>
        <p:sp>
          <p:nvSpPr>
            <p:cNvPr id="15" name="직사각형 14"/>
            <p:cNvSpPr/>
            <p:nvPr/>
          </p:nvSpPr>
          <p:spPr>
            <a:xfrm>
              <a:off x="6454108" y="2739194"/>
              <a:ext cx="763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41408" y="33909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마무리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양쪽 대괄호 16"/>
            <p:cNvSpPr/>
            <p:nvPr/>
          </p:nvSpPr>
          <p:spPr>
            <a:xfrm rot="16200000">
              <a:off x="5739639" y="3228945"/>
              <a:ext cx="2065497" cy="400110"/>
            </a:xfrm>
            <a:prstGeom prst="bracketPair">
              <a:avLst>
                <a:gd name="adj" fmla="val 0"/>
              </a:avLst>
            </a:prstGeom>
            <a:ln w="412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3137438-1DE2-5346-95DC-50026225D35E}"/>
              </a:ext>
            </a:extLst>
          </p:cNvPr>
          <p:cNvGrpSpPr/>
          <p:nvPr/>
        </p:nvGrpSpPr>
        <p:grpSpPr>
          <a:xfrm>
            <a:off x="8783684" y="2085616"/>
            <a:ext cx="1189749" cy="2065497"/>
            <a:chOff x="9003746" y="2396251"/>
            <a:chExt cx="1189749" cy="2065497"/>
          </a:xfrm>
        </p:grpSpPr>
        <p:sp>
          <p:nvSpPr>
            <p:cNvPr id="18" name="직사각형 17"/>
            <p:cNvSpPr/>
            <p:nvPr/>
          </p:nvSpPr>
          <p:spPr>
            <a:xfrm>
              <a:off x="9016446" y="2739194"/>
              <a:ext cx="76355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03746" y="339090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" panose="020B0600000101010101" pitchFamily="50" charset="-127"/>
                </a:rPr>
                <a:t>참고 자료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양쪽 대괄호 19"/>
            <p:cNvSpPr/>
            <p:nvPr/>
          </p:nvSpPr>
          <p:spPr>
            <a:xfrm rot="16200000">
              <a:off x="8301977" y="3228945"/>
              <a:ext cx="2065497" cy="400110"/>
            </a:xfrm>
            <a:prstGeom prst="bracketPair">
              <a:avLst>
                <a:gd name="adj" fmla="val 0"/>
              </a:avLst>
            </a:prstGeom>
            <a:ln w="412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763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18946" y="7747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마무리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DAAF6EB-0BD0-7048-A295-8F2C1D64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203" y="1174810"/>
            <a:ext cx="8377594" cy="538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5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0706" y="774700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참고자료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7B95A-0F75-44B8-9D7F-FC84F5D7EC09}"/>
              </a:ext>
            </a:extLst>
          </p:cNvPr>
          <p:cNvSpPr txBox="1"/>
          <p:nvPr/>
        </p:nvSpPr>
        <p:spPr>
          <a:xfrm>
            <a:off x="1046028" y="1598141"/>
            <a:ext cx="50499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https://blog.naver.com/rek0822/221355769780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https://brunch.co.kr/@kakao-it/336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https://ebbnflow.tistory.com/119</a:t>
            </a: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80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38686" y="2949743"/>
            <a:ext cx="8203326" cy="3083664"/>
            <a:chOff x="2687895" y="2147879"/>
            <a:chExt cx="6816209" cy="256224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62" y="2337461"/>
              <a:ext cx="2328562" cy="232575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041"/>
            <a:stretch/>
          </p:blipFill>
          <p:spPr>
            <a:xfrm>
              <a:off x="2687895" y="2147879"/>
              <a:ext cx="1534603" cy="2515332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78" t="67939"/>
            <a:stretch/>
          </p:blipFill>
          <p:spPr>
            <a:xfrm>
              <a:off x="3499782" y="3760778"/>
              <a:ext cx="1060877" cy="94934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392" y="2216064"/>
              <a:ext cx="1754611" cy="225196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161" y="2944392"/>
              <a:ext cx="2141943" cy="17188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27" y="2367400"/>
              <a:ext cx="2238741" cy="229581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97" y="3226362"/>
              <a:ext cx="2151305" cy="14368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78E423-2AD5-394A-AC4F-D92292A9438F}"/>
              </a:ext>
            </a:extLst>
          </p:cNvPr>
          <p:cNvSpPr txBox="1"/>
          <p:nvPr/>
        </p:nvSpPr>
        <p:spPr>
          <a:xfrm>
            <a:off x="3715581" y="1520115"/>
            <a:ext cx="4449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6000" b="1" dirty="0">
                <a:latin typeface="+mj-lt"/>
              </a:rPr>
              <a:t>감사합니다</a:t>
            </a:r>
            <a:r>
              <a:rPr kumimoji="1" lang="en-US" altLang="ko-Kore-KR" sz="6000" b="1" dirty="0">
                <a:latin typeface="+mj-lt"/>
              </a:rPr>
              <a:t>!</a:t>
            </a:r>
            <a:r>
              <a:rPr kumimoji="1" lang="en-US" altLang="ko-KR" sz="6000" b="1" dirty="0">
                <a:latin typeface="+mj-lt"/>
              </a:rPr>
              <a:t>!</a:t>
            </a:r>
            <a:endParaRPr kumimoji="1" lang="ko-Kore-KR" altLang="en-US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996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285595" y="1625430"/>
            <a:ext cx="5620809" cy="2744344"/>
          </a:xfrm>
          <a:custGeom>
            <a:avLst/>
            <a:gdLst>
              <a:gd name="connsiteX0" fmla="*/ 0 w 5617029"/>
              <a:gd name="connsiteY0" fmla="*/ 1370906 h 2741811"/>
              <a:gd name="connsiteX1" fmla="*/ 2808515 w 5617029"/>
              <a:gd name="connsiteY1" fmla="*/ 0 h 2741811"/>
              <a:gd name="connsiteX2" fmla="*/ 5617030 w 5617029"/>
              <a:gd name="connsiteY2" fmla="*/ 1370906 h 2741811"/>
              <a:gd name="connsiteX3" fmla="*/ 2808515 w 5617029"/>
              <a:gd name="connsiteY3" fmla="*/ 2741812 h 2741811"/>
              <a:gd name="connsiteX4" fmla="*/ 0 w 5617029"/>
              <a:gd name="connsiteY4" fmla="*/ 1370906 h 2741811"/>
              <a:gd name="connsiteX0" fmla="*/ 0 w 5694531"/>
              <a:gd name="connsiteY0" fmla="*/ 1444020 h 2814926"/>
              <a:gd name="connsiteX1" fmla="*/ 2808515 w 5694531"/>
              <a:gd name="connsiteY1" fmla="*/ 73114 h 2814926"/>
              <a:gd name="connsiteX2" fmla="*/ 4818743 w 5694531"/>
              <a:gd name="connsiteY2" fmla="*/ 319856 h 2814926"/>
              <a:gd name="connsiteX3" fmla="*/ 5617030 w 5694531"/>
              <a:gd name="connsiteY3" fmla="*/ 1444020 h 2814926"/>
              <a:gd name="connsiteX4" fmla="*/ 2808515 w 5694531"/>
              <a:gd name="connsiteY4" fmla="*/ 2814926 h 2814926"/>
              <a:gd name="connsiteX5" fmla="*/ 0 w 5694531"/>
              <a:gd name="connsiteY5" fmla="*/ 1444020 h 2814926"/>
              <a:gd name="connsiteX0" fmla="*/ 65603 w 5760134"/>
              <a:gd name="connsiteY0" fmla="*/ 1371076 h 2741982"/>
              <a:gd name="connsiteX1" fmla="*/ 1052574 w 5760134"/>
              <a:gd name="connsiteY1" fmla="*/ 261426 h 2741982"/>
              <a:gd name="connsiteX2" fmla="*/ 2874118 w 5760134"/>
              <a:gd name="connsiteY2" fmla="*/ 170 h 2741982"/>
              <a:gd name="connsiteX3" fmla="*/ 4884346 w 5760134"/>
              <a:gd name="connsiteY3" fmla="*/ 246912 h 2741982"/>
              <a:gd name="connsiteX4" fmla="*/ 5682633 w 5760134"/>
              <a:gd name="connsiteY4" fmla="*/ 1371076 h 2741982"/>
              <a:gd name="connsiteX5" fmla="*/ 2874118 w 5760134"/>
              <a:gd name="connsiteY5" fmla="*/ 2741982 h 2741982"/>
              <a:gd name="connsiteX6" fmla="*/ 65603 w 5760134"/>
              <a:gd name="connsiteY6" fmla="*/ 1371076 h 2741982"/>
              <a:gd name="connsiteX0" fmla="*/ 1299 w 5695830"/>
              <a:gd name="connsiteY0" fmla="*/ 1371076 h 2823311"/>
              <a:gd name="connsiteX1" fmla="*/ 988270 w 5695830"/>
              <a:gd name="connsiteY1" fmla="*/ 261426 h 2823311"/>
              <a:gd name="connsiteX2" fmla="*/ 2809814 w 5695830"/>
              <a:gd name="connsiteY2" fmla="*/ 170 h 2823311"/>
              <a:gd name="connsiteX3" fmla="*/ 4820042 w 5695830"/>
              <a:gd name="connsiteY3" fmla="*/ 246912 h 2823311"/>
              <a:gd name="connsiteX4" fmla="*/ 5618329 w 5695830"/>
              <a:gd name="connsiteY4" fmla="*/ 1371076 h 2823311"/>
              <a:gd name="connsiteX5" fmla="*/ 2809814 w 5695830"/>
              <a:gd name="connsiteY5" fmla="*/ 2741982 h 2823311"/>
              <a:gd name="connsiteX6" fmla="*/ 828613 w 5695830"/>
              <a:gd name="connsiteY6" fmla="*/ 2525654 h 2823311"/>
              <a:gd name="connsiteX7" fmla="*/ 1299 w 5695830"/>
              <a:gd name="connsiteY7" fmla="*/ 1371076 h 2823311"/>
              <a:gd name="connsiteX0" fmla="*/ 1299 w 5620809"/>
              <a:gd name="connsiteY0" fmla="*/ 1371076 h 2751190"/>
              <a:gd name="connsiteX1" fmla="*/ 988270 w 5620809"/>
              <a:gd name="connsiteY1" fmla="*/ 261426 h 2751190"/>
              <a:gd name="connsiteX2" fmla="*/ 2809814 w 5620809"/>
              <a:gd name="connsiteY2" fmla="*/ 170 h 2751190"/>
              <a:gd name="connsiteX3" fmla="*/ 4820042 w 5620809"/>
              <a:gd name="connsiteY3" fmla="*/ 246912 h 2751190"/>
              <a:gd name="connsiteX4" fmla="*/ 5618329 w 5620809"/>
              <a:gd name="connsiteY4" fmla="*/ 1371076 h 2751190"/>
              <a:gd name="connsiteX5" fmla="*/ 5110328 w 5620809"/>
              <a:gd name="connsiteY5" fmla="*/ 2569197 h 2751190"/>
              <a:gd name="connsiteX6" fmla="*/ 2809814 w 5620809"/>
              <a:gd name="connsiteY6" fmla="*/ 2741982 h 2751190"/>
              <a:gd name="connsiteX7" fmla="*/ 828613 w 5620809"/>
              <a:gd name="connsiteY7" fmla="*/ 2525654 h 2751190"/>
              <a:gd name="connsiteX8" fmla="*/ 1299 w 5620809"/>
              <a:gd name="connsiteY8" fmla="*/ 1371076 h 2751190"/>
              <a:gd name="connsiteX0" fmla="*/ 1299 w 5620809"/>
              <a:gd name="connsiteY0" fmla="*/ 1371076 h 2744344"/>
              <a:gd name="connsiteX1" fmla="*/ 988270 w 5620809"/>
              <a:gd name="connsiteY1" fmla="*/ 261426 h 2744344"/>
              <a:gd name="connsiteX2" fmla="*/ 2809814 w 5620809"/>
              <a:gd name="connsiteY2" fmla="*/ 170 h 2744344"/>
              <a:gd name="connsiteX3" fmla="*/ 4820042 w 5620809"/>
              <a:gd name="connsiteY3" fmla="*/ 246912 h 2744344"/>
              <a:gd name="connsiteX4" fmla="*/ 5618329 w 5620809"/>
              <a:gd name="connsiteY4" fmla="*/ 1371076 h 2744344"/>
              <a:gd name="connsiteX5" fmla="*/ 5008728 w 5620809"/>
              <a:gd name="connsiteY5" fmla="*/ 2482111 h 2744344"/>
              <a:gd name="connsiteX6" fmla="*/ 2809814 w 5620809"/>
              <a:gd name="connsiteY6" fmla="*/ 2741982 h 2744344"/>
              <a:gd name="connsiteX7" fmla="*/ 828613 w 5620809"/>
              <a:gd name="connsiteY7" fmla="*/ 2525654 h 2744344"/>
              <a:gd name="connsiteX8" fmla="*/ 1299 w 5620809"/>
              <a:gd name="connsiteY8" fmla="*/ 1371076 h 27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09" h="2744344">
                <a:moveTo>
                  <a:pt x="1299" y="1371076"/>
                </a:moveTo>
                <a:cubicBezTo>
                  <a:pt x="27908" y="993705"/>
                  <a:pt x="520184" y="489910"/>
                  <a:pt x="988270" y="261426"/>
                </a:cubicBezTo>
                <a:cubicBezTo>
                  <a:pt x="1456356" y="32942"/>
                  <a:pt x="2171185" y="2589"/>
                  <a:pt x="2809814" y="170"/>
                </a:cubicBezTo>
                <a:cubicBezTo>
                  <a:pt x="3448443" y="-2249"/>
                  <a:pt x="4351956" y="18428"/>
                  <a:pt x="4820042" y="246912"/>
                </a:cubicBezTo>
                <a:cubicBezTo>
                  <a:pt x="5288128" y="475396"/>
                  <a:pt x="5654615" y="1073533"/>
                  <a:pt x="5618329" y="1371076"/>
                </a:cubicBezTo>
                <a:cubicBezTo>
                  <a:pt x="5582043" y="1668619"/>
                  <a:pt x="5476814" y="2253627"/>
                  <a:pt x="5008728" y="2482111"/>
                </a:cubicBezTo>
                <a:cubicBezTo>
                  <a:pt x="4540642" y="2710595"/>
                  <a:pt x="3506500" y="2734725"/>
                  <a:pt x="2809814" y="2741982"/>
                </a:cubicBezTo>
                <a:cubicBezTo>
                  <a:pt x="2113128" y="2749239"/>
                  <a:pt x="1296699" y="2754138"/>
                  <a:pt x="828613" y="2525654"/>
                </a:cubicBezTo>
                <a:cubicBezTo>
                  <a:pt x="360527" y="2297170"/>
                  <a:pt x="-25310" y="1748447"/>
                  <a:pt x="1299" y="13710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8" t="67939"/>
          <a:stretch/>
        </p:blipFill>
        <p:spPr>
          <a:xfrm>
            <a:off x="5202278" y="3943941"/>
            <a:ext cx="2170978" cy="194273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024340" y="2458993"/>
            <a:ext cx="4143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ore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ore-KR" altLang="en-US" sz="3200" dirty="0"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목적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23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8" y="2505918"/>
            <a:ext cx="2322237" cy="298048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30650" y="4817886"/>
            <a:ext cx="6975558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b="1" dirty="0">
                <a:solidFill>
                  <a:srgbClr val="333333"/>
                </a:solidFill>
                <a:latin typeface="NBG"/>
              </a:rPr>
              <a:t>유해한 이미지를 최대한 효율적으로 규제할 방안 필요</a:t>
            </a:r>
            <a:endParaRPr lang="ko-KR" altLang="en-US" sz="20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1CD61B-A322-B645-BDCA-25A0FBE65F4B}"/>
              </a:ext>
            </a:extLst>
          </p:cNvPr>
          <p:cNvGrpSpPr/>
          <p:nvPr/>
        </p:nvGrpSpPr>
        <p:grpSpPr>
          <a:xfrm>
            <a:off x="2664613" y="2166115"/>
            <a:ext cx="2092162" cy="2015261"/>
            <a:chOff x="2589328" y="1599241"/>
            <a:chExt cx="2092162" cy="2015261"/>
          </a:xfrm>
        </p:grpSpPr>
        <p:sp>
          <p:nvSpPr>
            <p:cNvPr id="4" name="타원 3"/>
            <p:cNvSpPr/>
            <p:nvPr/>
          </p:nvSpPr>
          <p:spPr>
            <a:xfrm>
              <a:off x="2589328" y="1599241"/>
              <a:ext cx="2092162" cy="2015261"/>
            </a:xfrm>
            <a:custGeom>
              <a:avLst/>
              <a:gdLst>
                <a:gd name="connsiteX0" fmla="*/ 0 w 600075"/>
                <a:gd name="connsiteY0" fmla="*/ 241697 h 483394"/>
                <a:gd name="connsiteX1" fmla="*/ 300038 w 600075"/>
                <a:gd name="connsiteY1" fmla="*/ 0 h 483394"/>
                <a:gd name="connsiteX2" fmla="*/ 600076 w 600075"/>
                <a:gd name="connsiteY2" fmla="*/ 241697 h 483394"/>
                <a:gd name="connsiteX3" fmla="*/ 300038 w 600075"/>
                <a:gd name="connsiteY3" fmla="*/ 483394 h 483394"/>
                <a:gd name="connsiteX4" fmla="*/ 0 w 600075"/>
                <a:gd name="connsiteY4" fmla="*/ 241697 h 483394"/>
                <a:gd name="connsiteX0" fmla="*/ 0 w 642939"/>
                <a:gd name="connsiteY0" fmla="*/ 183241 h 485052"/>
                <a:gd name="connsiteX1" fmla="*/ 342901 w 642939"/>
                <a:gd name="connsiteY1" fmla="*/ 1075 h 485052"/>
                <a:gd name="connsiteX2" fmla="*/ 642939 w 642939"/>
                <a:gd name="connsiteY2" fmla="*/ 242772 h 485052"/>
                <a:gd name="connsiteX3" fmla="*/ 342901 w 642939"/>
                <a:gd name="connsiteY3" fmla="*/ 484469 h 485052"/>
                <a:gd name="connsiteX4" fmla="*/ 0 w 642939"/>
                <a:gd name="connsiteY4" fmla="*/ 183241 h 485052"/>
                <a:gd name="connsiteX0" fmla="*/ 587 w 643526"/>
                <a:gd name="connsiteY0" fmla="*/ 192829 h 494640"/>
                <a:gd name="connsiteX1" fmla="*/ 343488 w 643526"/>
                <a:gd name="connsiteY1" fmla="*/ 10663 h 494640"/>
                <a:gd name="connsiteX2" fmla="*/ 643526 w 643526"/>
                <a:gd name="connsiteY2" fmla="*/ 252360 h 494640"/>
                <a:gd name="connsiteX3" fmla="*/ 343488 w 643526"/>
                <a:gd name="connsiteY3" fmla="*/ 494057 h 494640"/>
                <a:gd name="connsiteX4" fmla="*/ 587 w 643526"/>
                <a:gd name="connsiteY4" fmla="*/ 192829 h 494640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21542 h 623353"/>
                <a:gd name="connsiteX1" fmla="*/ 135719 w 650070"/>
                <a:gd name="connsiteY1" fmla="*/ 8407 h 623353"/>
                <a:gd name="connsiteX2" fmla="*/ 240494 w 650070"/>
                <a:gd name="connsiteY2" fmla="*/ 110801 h 623353"/>
                <a:gd name="connsiteX3" fmla="*/ 350032 w 650070"/>
                <a:gd name="connsiteY3" fmla="*/ 139376 h 623353"/>
                <a:gd name="connsiteX4" fmla="*/ 650070 w 650070"/>
                <a:gd name="connsiteY4" fmla="*/ 381073 h 623353"/>
                <a:gd name="connsiteX5" fmla="*/ 350032 w 650070"/>
                <a:gd name="connsiteY5" fmla="*/ 622770 h 623353"/>
                <a:gd name="connsiteX6" fmla="*/ 7131 w 650070"/>
                <a:gd name="connsiteY6" fmla="*/ 321542 h 623353"/>
                <a:gd name="connsiteX0" fmla="*/ 7131 w 650070"/>
                <a:gd name="connsiteY0" fmla="*/ 319459 h 621270"/>
                <a:gd name="connsiteX1" fmla="*/ 135719 w 650070"/>
                <a:gd name="connsiteY1" fmla="*/ 6324 h 621270"/>
                <a:gd name="connsiteX2" fmla="*/ 214301 w 650070"/>
                <a:gd name="connsiteY2" fmla="*/ 158724 h 621270"/>
                <a:gd name="connsiteX3" fmla="*/ 350032 w 650070"/>
                <a:gd name="connsiteY3" fmla="*/ 137293 h 621270"/>
                <a:gd name="connsiteX4" fmla="*/ 650070 w 650070"/>
                <a:gd name="connsiteY4" fmla="*/ 378990 h 621270"/>
                <a:gd name="connsiteX5" fmla="*/ 350032 w 650070"/>
                <a:gd name="connsiteY5" fmla="*/ 620687 h 621270"/>
                <a:gd name="connsiteX6" fmla="*/ 7131 w 650070"/>
                <a:gd name="connsiteY6" fmla="*/ 319459 h 621270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252401 w 650070"/>
                <a:gd name="connsiteY2" fmla="*/ 100013 h 614946"/>
                <a:gd name="connsiteX3" fmla="*/ 350032 w 650070"/>
                <a:gd name="connsiteY3" fmla="*/ 130969 h 614946"/>
                <a:gd name="connsiteX4" fmla="*/ 650070 w 650070"/>
                <a:gd name="connsiteY4" fmla="*/ 372666 h 614946"/>
                <a:gd name="connsiteX5" fmla="*/ 350032 w 650070"/>
                <a:gd name="connsiteY5" fmla="*/ 614363 h 614946"/>
                <a:gd name="connsiteX6" fmla="*/ 7131 w 650070"/>
                <a:gd name="connsiteY6" fmla="*/ 313135 h 614946"/>
                <a:gd name="connsiteX0" fmla="*/ 8833 w 651772"/>
                <a:gd name="connsiteY0" fmla="*/ 313135 h 614946"/>
                <a:gd name="connsiteX1" fmla="*/ 137421 w 651772"/>
                <a:gd name="connsiteY1" fmla="*/ 0 h 614946"/>
                <a:gd name="connsiteX2" fmla="*/ 254103 w 651772"/>
                <a:gd name="connsiteY2" fmla="*/ 100013 h 614946"/>
                <a:gd name="connsiteX3" fmla="*/ 351734 w 651772"/>
                <a:gd name="connsiteY3" fmla="*/ 130969 h 614946"/>
                <a:gd name="connsiteX4" fmla="*/ 651772 w 651772"/>
                <a:gd name="connsiteY4" fmla="*/ 372666 h 614946"/>
                <a:gd name="connsiteX5" fmla="*/ 351734 w 651772"/>
                <a:gd name="connsiteY5" fmla="*/ 614363 h 614946"/>
                <a:gd name="connsiteX6" fmla="*/ 8833 w 651772"/>
                <a:gd name="connsiteY6" fmla="*/ 313135 h 614946"/>
                <a:gd name="connsiteX0" fmla="*/ 8193 w 651132"/>
                <a:gd name="connsiteY0" fmla="*/ 313135 h 614946"/>
                <a:gd name="connsiteX1" fmla="*/ 136781 w 651132"/>
                <a:gd name="connsiteY1" fmla="*/ 0 h 614946"/>
                <a:gd name="connsiteX2" fmla="*/ 253463 w 651132"/>
                <a:gd name="connsiteY2" fmla="*/ 100013 h 614946"/>
                <a:gd name="connsiteX3" fmla="*/ 351094 w 651132"/>
                <a:gd name="connsiteY3" fmla="*/ 130969 h 614946"/>
                <a:gd name="connsiteX4" fmla="*/ 651132 w 651132"/>
                <a:gd name="connsiteY4" fmla="*/ 372666 h 614946"/>
                <a:gd name="connsiteX5" fmla="*/ 351094 w 651132"/>
                <a:gd name="connsiteY5" fmla="*/ 614363 h 614946"/>
                <a:gd name="connsiteX6" fmla="*/ 8193 w 651132"/>
                <a:gd name="connsiteY6" fmla="*/ 313135 h 614946"/>
                <a:gd name="connsiteX0" fmla="*/ 155 w 643094"/>
                <a:gd name="connsiteY0" fmla="*/ 313135 h 614946"/>
                <a:gd name="connsiteX1" fmla="*/ 128743 w 643094"/>
                <a:gd name="connsiteY1" fmla="*/ 0 h 614946"/>
                <a:gd name="connsiteX2" fmla="*/ 245425 w 643094"/>
                <a:gd name="connsiteY2" fmla="*/ 100013 h 614946"/>
                <a:gd name="connsiteX3" fmla="*/ 343056 w 643094"/>
                <a:gd name="connsiteY3" fmla="*/ 130969 h 614946"/>
                <a:gd name="connsiteX4" fmla="*/ 643094 w 643094"/>
                <a:gd name="connsiteY4" fmla="*/ 372666 h 614946"/>
                <a:gd name="connsiteX5" fmla="*/ 343056 w 643094"/>
                <a:gd name="connsiteY5" fmla="*/ 614363 h 614946"/>
                <a:gd name="connsiteX6" fmla="*/ 155 w 643094"/>
                <a:gd name="connsiteY6" fmla="*/ 313135 h 614946"/>
                <a:gd name="connsiteX0" fmla="*/ 582 w 643521"/>
                <a:gd name="connsiteY0" fmla="*/ 313135 h 614946"/>
                <a:gd name="connsiteX1" fmla="*/ 129170 w 643521"/>
                <a:gd name="connsiteY1" fmla="*/ 0 h 614946"/>
                <a:gd name="connsiteX2" fmla="*/ 245852 w 643521"/>
                <a:gd name="connsiteY2" fmla="*/ 100013 h 614946"/>
                <a:gd name="connsiteX3" fmla="*/ 343483 w 643521"/>
                <a:gd name="connsiteY3" fmla="*/ 130969 h 614946"/>
                <a:gd name="connsiteX4" fmla="*/ 643521 w 643521"/>
                <a:gd name="connsiteY4" fmla="*/ 372666 h 614946"/>
                <a:gd name="connsiteX5" fmla="*/ 343483 w 643521"/>
                <a:gd name="connsiteY5" fmla="*/ 614363 h 614946"/>
                <a:gd name="connsiteX6" fmla="*/ 582 w 643521"/>
                <a:gd name="connsiteY6" fmla="*/ 313135 h 614946"/>
                <a:gd name="connsiteX0" fmla="*/ 70 w 643009"/>
                <a:gd name="connsiteY0" fmla="*/ 313135 h 614946"/>
                <a:gd name="connsiteX1" fmla="*/ 128658 w 643009"/>
                <a:gd name="connsiteY1" fmla="*/ 0 h 614946"/>
                <a:gd name="connsiteX2" fmla="*/ 245340 w 643009"/>
                <a:gd name="connsiteY2" fmla="*/ 100013 h 614946"/>
                <a:gd name="connsiteX3" fmla="*/ 342971 w 643009"/>
                <a:gd name="connsiteY3" fmla="*/ 130969 h 614946"/>
                <a:gd name="connsiteX4" fmla="*/ 643009 w 643009"/>
                <a:gd name="connsiteY4" fmla="*/ 372666 h 614946"/>
                <a:gd name="connsiteX5" fmla="*/ 342971 w 643009"/>
                <a:gd name="connsiteY5" fmla="*/ 614363 h 614946"/>
                <a:gd name="connsiteX6" fmla="*/ 70 w 643009"/>
                <a:gd name="connsiteY6" fmla="*/ 313135 h 614946"/>
                <a:gd name="connsiteX0" fmla="*/ 74 w 643013"/>
                <a:gd name="connsiteY0" fmla="*/ 313135 h 614946"/>
                <a:gd name="connsiteX1" fmla="*/ 128662 w 643013"/>
                <a:gd name="connsiteY1" fmla="*/ 0 h 614946"/>
                <a:gd name="connsiteX2" fmla="*/ 245344 w 643013"/>
                <a:gd name="connsiteY2" fmla="*/ 100013 h 614946"/>
                <a:gd name="connsiteX3" fmla="*/ 342975 w 643013"/>
                <a:gd name="connsiteY3" fmla="*/ 130969 h 614946"/>
                <a:gd name="connsiteX4" fmla="*/ 643013 w 643013"/>
                <a:gd name="connsiteY4" fmla="*/ 372666 h 614946"/>
                <a:gd name="connsiteX5" fmla="*/ 342975 w 643013"/>
                <a:gd name="connsiteY5" fmla="*/ 614363 h 614946"/>
                <a:gd name="connsiteX6" fmla="*/ 74 w 643013"/>
                <a:gd name="connsiteY6" fmla="*/ 313135 h 614946"/>
                <a:gd name="connsiteX0" fmla="*/ 970 w 643909"/>
                <a:gd name="connsiteY0" fmla="*/ 313135 h 614946"/>
                <a:gd name="connsiteX1" fmla="*/ 129558 w 643909"/>
                <a:gd name="connsiteY1" fmla="*/ 0 h 614946"/>
                <a:gd name="connsiteX2" fmla="*/ 246240 w 643909"/>
                <a:gd name="connsiteY2" fmla="*/ 100013 h 614946"/>
                <a:gd name="connsiteX3" fmla="*/ 343871 w 643909"/>
                <a:gd name="connsiteY3" fmla="*/ 130969 h 614946"/>
                <a:gd name="connsiteX4" fmla="*/ 643909 w 643909"/>
                <a:gd name="connsiteY4" fmla="*/ 372666 h 614946"/>
                <a:gd name="connsiteX5" fmla="*/ 343871 w 643909"/>
                <a:gd name="connsiteY5" fmla="*/ 614363 h 614946"/>
                <a:gd name="connsiteX6" fmla="*/ 970 w 643909"/>
                <a:gd name="connsiteY6" fmla="*/ 313135 h 614946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43179 w 643217"/>
                <a:gd name="connsiteY3" fmla="*/ 130969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5866 h 627677"/>
                <a:gd name="connsiteX1" fmla="*/ 128866 w 643217"/>
                <a:gd name="connsiteY1" fmla="*/ 12731 h 627677"/>
                <a:gd name="connsiteX2" fmla="*/ 245548 w 643217"/>
                <a:gd name="connsiteY2" fmla="*/ 112744 h 627677"/>
                <a:gd name="connsiteX3" fmla="*/ 362229 w 643217"/>
                <a:gd name="connsiteY3" fmla="*/ 12731 h 627677"/>
                <a:gd name="connsiteX4" fmla="*/ 643217 w 643217"/>
                <a:gd name="connsiteY4" fmla="*/ 385397 h 627677"/>
                <a:gd name="connsiteX5" fmla="*/ 343179 w 643217"/>
                <a:gd name="connsiteY5" fmla="*/ 627094 h 627677"/>
                <a:gd name="connsiteX6" fmla="*/ 278 w 643217"/>
                <a:gd name="connsiteY6" fmla="*/ 325866 h 627677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62229 w 643217"/>
                <a:gd name="connsiteY3" fmla="*/ 0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4663"/>
                <a:gd name="connsiteY0" fmla="*/ 322716 h 624376"/>
                <a:gd name="connsiteX1" fmla="*/ 128866 w 644663"/>
                <a:gd name="connsiteY1" fmla="*/ 9581 h 624376"/>
                <a:gd name="connsiteX2" fmla="*/ 245548 w 644663"/>
                <a:gd name="connsiteY2" fmla="*/ 109594 h 624376"/>
                <a:gd name="connsiteX3" fmla="*/ 352704 w 644663"/>
                <a:gd name="connsiteY3" fmla="*/ 56 h 624376"/>
                <a:gd name="connsiteX4" fmla="*/ 416998 w 644663"/>
                <a:gd name="connsiteY4" fmla="*/ 161982 h 624376"/>
                <a:gd name="connsiteX5" fmla="*/ 643217 w 644663"/>
                <a:gd name="connsiteY5" fmla="*/ 382247 h 624376"/>
                <a:gd name="connsiteX6" fmla="*/ 343179 w 644663"/>
                <a:gd name="connsiteY6" fmla="*/ 623944 h 624376"/>
                <a:gd name="connsiteX7" fmla="*/ 278 w 644663"/>
                <a:gd name="connsiteY7" fmla="*/ 322716 h 624376"/>
                <a:gd name="connsiteX0" fmla="*/ 278 w 645052"/>
                <a:gd name="connsiteY0" fmla="*/ 322791 h 624451"/>
                <a:gd name="connsiteX1" fmla="*/ 128866 w 645052"/>
                <a:gd name="connsiteY1" fmla="*/ 9656 h 624451"/>
                <a:gd name="connsiteX2" fmla="*/ 245548 w 645052"/>
                <a:gd name="connsiteY2" fmla="*/ 109669 h 624451"/>
                <a:gd name="connsiteX3" fmla="*/ 352704 w 645052"/>
                <a:gd name="connsiteY3" fmla="*/ 131 h 624451"/>
                <a:gd name="connsiteX4" fmla="*/ 462242 w 645052"/>
                <a:gd name="connsiteY4" fmla="*/ 102526 h 624451"/>
                <a:gd name="connsiteX5" fmla="*/ 643217 w 645052"/>
                <a:gd name="connsiteY5" fmla="*/ 382322 h 624451"/>
                <a:gd name="connsiteX6" fmla="*/ 343179 w 645052"/>
                <a:gd name="connsiteY6" fmla="*/ 624019 h 624451"/>
                <a:gd name="connsiteX7" fmla="*/ 278 w 645052"/>
                <a:gd name="connsiteY7" fmla="*/ 322791 h 624451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82523"/>
                <a:gd name="connsiteY0" fmla="*/ 322791 h 624075"/>
                <a:gd name="connsiteX1" fmla="*/ 128866 w 682523"/>
                <a:gd name="connsiteY1" fmla="*/ 9656 h 624075"/>
                <a:gd name="connsiteX2" fmla="*/ 245548 w 682523"/>
                <a:gd name="connsiteY2" fmla="*/ 109669 h 624075"/>
                <a:gd name="connsiteX3" fmla="*/ 352704 w 682523"/>
                <a:gd name="connsiteY3" fmla="*/ 131 h 624075"/>
                <a:gd name="connsiteX4" fmla="*/ 462242 w 682523"/>
                <a:gd name="connsiteY4" fmla="*/ 102526 h 624075"/>
                <a:gd name="connsiteX5" fmla="*/ 571779 w 682523"/>
                <a:gd name="connsiteY5" fmla="*/ 16802 h 624075"/>
                <a:gd name="connsiteX6" fmla="*/ 676555 w 682523"/>
                <a:gd name="connsiteY6" fmla="*/ 346604 h 624075"/>
                <a:gd name="connsiteX7" fmla="*/ 343179 w 682523"/>
                <a:gd name="connsiteY7" fmla="*/ 624019 h 624075"/>
                <a:gd name="connsiteX8" fmla="*/ 278 w 682523"/>
                <a:gd name="connsiteY8" fmla="*/ 322791 h 624075"/>
                <a:gd name="connsiteX0" fmla="*/ 278 w 682523"/>
                <a:gd name="connsiteY0" fmla="*/ 322791 h 624024"/>
                <a:gd name="connsiteX1" fmla="*/ 128866 w 682523"/>
                <a:gd name="connsiteY1" fmla="*/ 9656 h 624024"/>
                <a:gd name="connsiteX2" fmla="*/ 245548 w 682523"/>
                <a:gd name="connsiteY2" fmla="*/ 109669 h 624024"/>
                <a:gd name="connsiteX3" fmla="*/ 352704 w 682523"/>
                <a:gd name="connsiteY3" fmla="*/ 131 h 624024"/>
                <a:gd name="connsiteX4" fmla="*/ 462242 w 682523"/>
                <a:gd name="connsiteY4" fmla="*/ 102526 h 624024"/>
                <a:gd name="connsiteX5" fmla="*/ 571779 w 682523"/>
                <a:gd name="connsiteY5" fmla="*/ 16802 h 624024"/>
                <a:gd name="connsiteX6" fmla="*/ 676555 w 682523"/>
                <a:gd name="connsiteY6" fmla="*/ 346604 h 624024"/>
                <a:gd name="connsiteX7" fmla="*/ 343179 w 682523"/>
                <a:gd name="connsiteY7" fmla="*/ 624019 h 624024"/>
                <a:gd name="connsiteX8" fmla="*/ 278 w 682523"/>
                <a:gd name="connsiteY8" fmla="*/ 322791 h 624024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3836"/>
                <a:gd name="connsiteY0" fmla="*/ 322791 h 624097"/>
                <a:gd name="connsiteX1" fmla="*/ 128866 w 683836"/>
                <a:gd name="connsiteY1" fmla="*/ 9656 h 624097"/>
                <a:gd name="connsiteX2" fmla="*/ 245548 w 683836"/>
                <a:gd name="connsiteY2" fmla="*/ 109669 h 624097"/>
                <a:gd name="connsiteX3" fmla="*/ 352704 w 683836"/>
                <a:gd name="connsiteY3" fmla="*/ 131 h 624097"/>
                <a:gd name="connsiteX4" fmla="*/ 462242 w 683836"/>
                <a:gd name="connsiteY4" fmla="*/ 102526 h 624097"/>
                <a:gd name="connsiteX5" fmla="*/ 567017 w 683836"/>
                <a:gd name="connsiteY5" fmla="*/ 7277 h 624097"/>
                <a:gd name="connsiteX6" fmla="*/ 676555 w 683836"/>
                <a:gd name="connsiteY6" fmla="*/ 346604 h 624097"/>
                <a:gd name="connsiteX7" fmla="*/ 343179 w 683836"/>
                <a:gd name="connsiteY7" fmla="*/ 624019 h 624097"/>
                <a:gd name="connsiteX8" fmla="*/ 278 w 683836"/>
                <a:gd name="connsiteY8" fmla="*/ 322791 h 624097"/>
                <a:gd name="connsiteX0" fmla="*/ 278 w 681109"/>
                <a:gd name="connsiteY0" fmla="*/ 322791 h 624097"/>
                <a:gd name="connsiteX1" fmla="*/ 128866 w 681109"/>
                <a:gd name="connsiteY1" fmla="*/ 9656 h 624097"/>
                <a:gd name="connsiteX2" fmla="*/ 245548 w 681109"/>
                <a:gd name="connsiteY2" fmla="*/ 109669 h 624097"/>
                <a:gd name="connsiteX3" fmla="*/ 352704 w 681109"/>
                <a:gd name="connsiteY3" fmla="*/ 131 h 624097"/>
                <a:gd name="connsiteX4" fmla="*/ 462242 w 681109"/>
                <a:gd name="connsiteY4" fmla="*/ 102526 h 624097"/>
                <a:gd name="connsiteX5" fmla="*/ 567017 w 681109"/>
                <a:gd name="connsiteY5" fmla="*/ 7277 h 624097"/>
                <a:gd name="connsiteX6" fmla="*/ 676555 w 681109"/>
                <a:gd name="connsiteY6" fmla="*/ 346604 h 624097"/>
                <a:gd name="connsiteX7" fmla="*/ 343179 w 681109"/>
                <a:gd name="connsiteY7" fmla="*/ 624019 h 624097"/>
                <a:gd name="connsiteX8" fmla="*/ 278 w 681109"/>
                <a:gd name="connsiteY8" fmla="*/ 322791 h 624097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109" h="623966">
                  <a:moveTo>
                    <a:pt x="278" y="322660"/>
                  </a:moveTo>
                  <a:cubicBezTo>
                    <a:pt x="-4484" y="110728"/>
                    <a:pt x="52666" y="89892"/>
                    <a:pt x="128866" y="9525"/>
                  </a:cubicBezTo>
                  <a:cubicBezTo>
                    <a:pt x="199113" y="73223"/>
                    <a:pt x="209829" y="87710"/>
                    <a:pt x="245548" y="109538"/>
                  </a:cubicBezTo>
                  <a:cubicBezTo>
                    <a:pt x="295554" y="50403"/>
                    <a:pt x="295952" y="59333"/>
                    <a:pt x="352704" y="0"/>
                  </a:cubicBezTo>
                  <a:lnTo>
                    <a:pt x="462242" y="102395"/>
                  </a:lnTo>
                  <a:cubicBezTo>
                    <a:pt x="526138" y="49611"/>
                    <a:pt x="515424" y="53382"/>
                    <a:pt x="567017" y="7146"/>
                  </a:cubicBezTo>
                  <a:cubicBezTo>
                    <a:pt x="597179" y="53779"/>
                    <a:pt x="704336" y="122240"/>
                    <a:pt x="676555" y="346473"/>
                  </a:cubicBezTo>
                  <a:cubicBezTo>
                    <a:pt x="648774" y="570706"/>
                    <a:pt x="439223" y="620713"/>
                    <a:pt x="343179" y="623888"/>
                  </a:cubicBezTo>
                  <a:cubicBezTo>
                    <a:pt x="247135" y="627063"/>
                    <a:pt x="5040" y="534592"/>
                    <a:pt x="278" y="322660"/>
                  </a:cubicBezTo>
                  <a:close/>
                </a:path>
              </a:pathLst>
            </a:custGeom>
            <a:solidFill>
              <a:srgbClr val="F5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765475" y="2203122"/>
              <a:ext cx="17776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컨텐츠 수 증가에 따른 유해한 이미지 수 증가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872751" y="774700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000" b="1" dirty="0">
                <a:latin typeface="+mj-lt"/>
                <a:ea typeface="나눔스퀘어 ExtraBold" panose="020B0600000101010101" pitchFamily="50" charset="-127"/>
              </a:rPr>
              <a:t>1.</a:t>
            </a:r>
            <a:r>
              <a:rPr lang="ko-Kore-KR" altLang="en-US" sz="2000" b="1" dirty="0">
                <a:latin typeface="+mj-lt"/>
                <a:ea typeface="나눔스퀘어 ExtraBold" panose="020B0600000101010101" pitchFamily="50" charset="-127"/>
              </a:rPr>
              <a:t> 데이터 분석 목적</a:t>
            </a:r>
            <a:endParaRPr lang="ko-KR" altLang="en-US" sz="2000" b="1" dirty="0"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7" name="양쪽 대괄호 16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85989F-5010-1147-8440-8E786F1916AE}"/>
              </a:ext>
            </a:extLst>
          </p:cNvPr>
          <p:cNvGrpSpPr/>
          <p:nvPr/>
        </p:nvGrpSpPr>
        <p:grpSpPr>
          <a:xfrm>
            <a:off x="5343065" y="2166114"/>
            <a:ext cx="2092162" cy="2015261"/>
            <a:chOff x="2589328" y="1599241"/>
            <a:chExt cx="2092162" cy="2015261"/>
          </a:xfrm>
        </p:grpSpPr>
        <p:sp>
          <p:nvSpPr>
            <p:cNvPr id="14" name="타원 3">
              <a:extLst>
                <a:ext uri="{FF2B5EF4-FFF2-40B4-BE49-F238E27FC236}">
                  <a16:creationId xmlns:a16="http://schemas.microsoft.com/office/drawing/2014/main" id="{B5DE3F17-902A-4846-8D1C-12B77B19AC28}"/>
                </a:ext>
              </a:extLst>
            </p:cNvPr>
            <p:cNvSpPr/>
            <p:nvPr/>
          </p:nvSpPr>
          <p:spPr>
            <a:xfrm>
              <a:off x="2589328" y="1599241"/>
              <a:ext cx="2092162" cy="2015261"/>
            </a:xfrm>
            <a:custGeom>
              <a:avLst/>
              <a:gdLst>
                <a:gd name="connsiteX0" fmla="*/ 0 w 600075"/>
                <a:gd name="connsiteY0" fmla="*/ 241697 h 483394"/>
                <a:gd name="connsiteX1" fmla="*/ 300038 w 600075"/>
                <a:gd name="connsiteY1" fmla="*/ 0 h 483394"/>
                <a:gd name="connsiteX2" fmla="*/ 600076 w 600075"/>
                <a:gd name="connsiteY2" fmla="*/ 241697 h 483394"/>
                <a:gd name="connsiteX3" fmla="*/ 300038 w 600075"/>
                <a:gd name="connsiteY3" fmla="*/ 483394 h 483394"/>
                <a:gd name="connsiteX4" fmla="*/ 0 w 600075"/>
                <a:gd name="connsiteY4" fmla="*/ 241697 h 483394"/>
                <a:gd name="connsiteX0" fmla="*/ 0 w 642939"/>
                <a:gd name="connsiteY0" fmla="*/ 183241 h 485052"/>
                <a:gd name="connsiteX1" fmla="*/ 342901 w 642939"/>
                <a:gd name="connsiteY1" fmla="*/ 1075 h 485052"/>
                <a:gd name="connsiteX2" fmla="*/ 642939 w 642939"/>
                <a:gd name="connsiteY2" fmla="*/ 242772 h 485052"/>
                <a:gd name="connsiteX3" fmla="*/ 342901 w 642939"/>
                <a:gd name="connsiteY3" fmla="*/ 484469 h 485052"/>
                <a:gd name="connsiteX4" fmla="*/ 0 w 642939"/>
                <a:gd name="connsiteY4" fmla="*/ 183241 h 485052"/>
                <a:gd name="connsiteX0" fmla="*/ 587 w 643526"/>
                <a:gd name="connsiteY0" fmla="*/ 192829 h 494640"/>
                <a:gd name="connsiteX1" fmla="*/ 343488 w 643526"/>
                <a:gd name="connsiteY1" fmla="*/ 10663 h 494640"/>
                <a:gd name="connsiteX2" fmla="*/ 643526 w 643526"/>
                <a:gd name="connsiteY2" fmla="*/ 252360 h 494640"/>
                <a:gd name="connsiteX3" fmla="*/ 343488 w 643526"/>
                <a:gd name="connsiteY3" fmla="*/ 494057 h 494640"/>
                <a:gd name="connsiteX4" fmla="*/ 587 w 643526"/>
                <a:gd name="connsiteY4" fmla="*/ 192829 h 494640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21542 h 623353"/>
                <a:gd name="connsiteX1" fmla="*/ 135719 w 650070"/>
                <a:gd name="connsiteY1" fmla="*/ 8407 h 623353"/>
                <a:gd name="connsiteX2" fmla="*/ 240494 w 650070"/>
                <a:gd name="connsiteY2" fmla="*/ 110801 h 623353"/>
                <a:gd name="connsiteX3" fmla="*/ 350032 w 650070"/>
                <a:gd name="connsiteY3" fmla="*/ 139376 h 623353"/>
                <a:gd name="connsiteX4" fmla="*/ 650070 w 650070"/>
                <a:gd name="connsiteY4" fmla="*/ 381073 h 623353"/>
                <a:gd name="connsiteX5" fmla="*/ 350032 w 650070"/>
                <a:gd name="connsiteY5" fmla="*/ 622770 h 623353"/>
                <a:gd name="connsiteX6" fmla="*/ 7131 w 650070"/>
                <a:gd name="connsiteY6" fmla="*/ 321542 h 623353"/>
                <a:gd name="connsiteX0" fmla="*/ 7131 w 650070"/>
                <a:gd name="connsiteY0" fmla="*/ 319459 h 621270"/>
                <a:gd name="connsiteX1" fmla="*/ 135719 w 650070"/>
                <a:gd name="connsiteY1" fmla="*/ 6324 h 621270"/>
                <a:gd name="connsiteX2" fmla="*/ 214301 w 650070"/>
                <a:gd name="connsiteY2" fmla="*/ 158724 h 621270"/>
                <a:gd name="connsiteX3" fmla="*/ 350032 w 650070"/>
                <a:gd name="connsiteY3" fmla="*/ 137293 h 621270"/>
                <a:gd name="connsiteX4" fmla="*/ 650070 w 650070"/>
                <a:gd name="connsiteY4" fmla="*/ 378990 h 621270"/>
                <a:gd name="connsiteX5" fmla="*/ 350032 w 650070"/>
                <a:gd name="connsiteY5" fmla="*/ 620687 h 621270"/>
                <a:gd name="connsiteX6" fmla="*/ 7131 w 650070"/>
                <a:gd name="connsiteY6" fmla="*/ 319459 h 621270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252401 w 650070"/>
                <a:gd name="connsiteY2" fmla="*/ 100013 h 614946"/>
                <a:gd name="connsiteX3" fmla="*/ 350032 w 650070"/>
                <a:gd name="connsiteY3" fmla="*/ 130969 h 614946"/>
                <a:gd name="connsiteX4" fmla="*/ 650070 w 650070"/>
                <a:gd name="connsiteY4" fmla="*/ 372666 h 614946"/>
                <a:gd name="connsiteX5" fmla="*/ 350032 w 650070"/>
                <a:gd name="connsiteY5" fmla="*/ 614363 h 614946"/>
                <a:gd name="connsiteX6" fmla="*/ 7131 w 650070"/>
                <a:gd name="connsiteY6" fmla="*/ 313135 h 614946"/>
                <a:gd name="connsiteX0" fmla="*/ 8833 w 651772"/>
                <a:gd name="connsiteY0" fmla="*/ 313135 h 614946"/>
                <a:gd name="connsiteX1" fmla="*/ 137421 w 651772"/>
                <a:gd name="connsiteY1" fmla="*/ 0 h 614946"/>
                <a:gd name="connsiteX2" fmla="*/ 254103 w 651772"/>
                <a:gd name="connsiteY2" fmla="*/ 100013 h 614946"/>
                <a:gd name="connsiteX3" fmla="*/ 351734 w 651772"/>
                <a:gd name="connsiteY3" fmla="*/ 130969 h 614946"/>
                <a:gd name="connsiteX4" fmla="*/ 651772 w 651772"/>
                <a:gd name="connsiteY4" fmla="*/ 372666 h 614946"/>
                <a:gd name="connsiteX5" fmla="*/ 351734 w 651772"/>
                <a:gd name="connsiteY5" fmla="*/ 614363 h 614946"/>
                <a:gd name="connsiteX6" fmla="*/ 8833 w 651772"/>
                <a:gd name="connsiteY6" fmla="*/ 313135 h 614946"/>
                <a:gd name="connsiteX0" fmla="*/ 8193 w 651132"/>
                <a:gd name="connsiteY0" fmla="*/ 313135 h 614946"/>
                <a:gd name="connsiteX1" fmla="*/ 136781 w 651132"/>
                <a:gd name="connsiteY1" fmla="*/ 0 h 614946"/>
                <a:gd name="connsiteX2" fmla="*/ 253463 w 651132"/>
                <a:gd name="connsiteY2" fmla="*/ 100013 h 614946"/>
                <a:gd name="connsiteX3" fmla="*/ 351094 w 651132"/>
                <a:gd name="connsiteY3" fmla="*/ 130969 h 614946"/>
                <a:gd name="connsiteX4" fmla="*/ 651132 w 651132"/>
                <a:gd name="connsiteY4" fmla="*/ 372666 h 614946"/>
                <a:gd name="connsiteX5" fmla="*/ 351094 w 651132"/>
                <a:gd name="connsiteY5" fmla="*/ 614363 h 614946"/>
                <a:gd name="connsiteX6" fmla="*/ 8193 w 651132"/>
                <a:gd name="connsiteY6" fmla="*/ 313135 h 614946"/>
                <a:gd name="connsiteX0" fmla="*/ 155 w 643094"/>
                <a:gd name="connsiteY0" fmla="*/ 313135 h 614946"/>
                <a:gd name="connsiteX1" fmla="*/ 128743 w 643094"/>
                <a:gd name="connsiteY1" fmla="*/ 0 h 614946"/>
                <a:gd name="connsiteX2" fmla="*/ 245425 w 643094"/>
                <a:gd name="connsiteY2" fmla="*/ 100013 h 614946"/>
                <a:gd name="connsiteX3" fmla="*/ 343056 w 643094"/>
                <a:gd name="connsiteY3" fmla="*/ 130969 h 614946"/>
                <a:gd name="connsiteX4" fmla="*/ 643094 w 643094"/>
                <a:gd name="connsiteY4" fmla="*/ 372666 h 614946"/>
                <a:gd name="connsiteX5" fmla="*/ 343056 w 643094"/>
                <a:gd name="connsiteY5" fmla="*/ 614363 h 614946"/>
                <a:gd name="connsiteX6" fmla="*/ 155 w 643094"/>
                <a:gd name="connsiteY6" fmla="*/ 313135 h 614946"/>
                <a:gd name="connsiteX0" fmla="*/ 582 w 643521"/>
                <a:gd name="connsiteY0" fmla="*/ 313135 h 614946"/>
                <a:gd name="connsiteX1" fmla="*/ 129170 w 643521"/>
                <a:gd name="connsiteY1" fmla="*/ 0 h 614946"/>
                <a:gd name="connsiteX2" fmla="*/ 245852 w 643521"/>
                <a:gd name="connsiteY2" fmla="*/ 100013 h 614946"/>
                <a:gd name="connsiteX3" fmla="*/ 343483 w 643521"/>
                <a:gd name="connsiteY3" fmla="*/ 130969 h 614946"/>
                <a:gd name="connsiteX4" fmla="*/ 643521 w 643521"/>
                <a:gd name="connsiteY4" fmla="*/ 372666 h 614946"/>
                <a:gd name="connsiteX5" fmla="*/ 343483 w 643521"/>
                <a:gd name="connsiteY5" fmla="*/ 614363 h 614946"/>
                <a:gd name="connsiteX6" fmla="*/ 582 w 643521"/>
                <a:gd name="connsiteY6" fmla="*/ 313135 h 614946"/>
                <a:gd name="connsiteX0" fmla="*/ 70 w 643009"/>
                <a:gd name="connsiteY0" fmla="*/ 313135 h 614946"/>
                <a:gd name="connsiteX1" fmla="*/ 128658 w 643009"/>
                <a:gd name="connsiteY1" fmla="*/ 0 h 614946"/>
                <a:gd name="connsiteX2" fmla="*/ 245340 w 643009"/>
                <a:gd name="connsiteY2" fmla="*/ 100013 h 614946"/>
                <a:gd name="connsiteX3" fmla="*/ 342971 w 643009"/>
                <a:gd name="connsiteY3" fmla="*/ 130969 h 614946"/>
                <a:gd name="connsiteX4" fmla="*/ 643009 w 643009"/>
                <a:gd name="connsiteY4" fmla="*/ 372666 h 614946"/>
                <a:gd name="connsiteX5" fmla="*/ 342971 w 643009"/>
                <a:gd name="connsiteY5" fmla="*/ 614363 h 614946"/>
                <a:gd name="connsiteX6" fmla="*/ 70 w 643009"/>
                <a:gd name="connsiteY6" fmla="*/ 313135 h 614946"/>
                <a:gd name="connsiteX0" fmla="*/ 74 w 643013"/>
                <a:gd name="connsiteY0" fmla="*/ 313135 h 614946"/>
                <a:gd name="connsiteX1" fmla="*/ 128662 w 643013"/>
                <a:gd name="connsiteY1" fmla="*/ 0 h 614946"/>
                <a:gd name="connsiteX2" fmla="*/ 245344 w 643013"/>
                <a:gd name="connsiteY2" fmla="*/ 100013 h 614946"/>
                <a:gd name="connsiteX3" fmla="*/ 342975 w 643013"/>
                <a:gd name="connsiteY3" fmla="*/ 130969 h 614946"/>
                <a:gd name="connsiteX4" fmla="*/ 643013 w 643013"/>
                <a:gd name="connsiteY4" fmla="*/ 372666 h 614946"/>
                <a:gd name="connsiteX5" fmla="*/ 342975 w 643013"/>
                <a:gd name="connsiteY5" fmla="*/ 614363 h 614946"/>
                <a:gd name="connsiteX6" fmla="*/ 74 w 643013"/>
                <a:gd name="connsiteY6" fmla="*/ 313135 h 614946"/>
                <a:gd name="connsiteX0" fmla="*/ 970 w 643909"/>
                <a:gd name="connsiteY0" fmla="*/ 313135 h 614946"/>
                <a:gd name="connsiteX1" fmla="*/ 129558 w 643909"/>
                <a:gd name="connsiteY1" fmla="*/ 0 h 614946"/>
                <a:gd name="connsiteX2" fmla="*/ 246240 w 643909"/>
                <a:gd name="connsiteY2" fmla="*/ 100013 h 614946"/>
                <a:gd name="connsiteX3" fmla="*/ 343871 w 643909"/>
                <a:gd name="connsiteY3" fmla="*/ 130969 h 614946"/>
                <a:gd name="connsiteX4" fmla="*/ 643909 w 643909"/>
                <a:gd name="connsiteY4" fmla="*/ 372666 h 614946"/>
                <a:gd name="connsiteX5" fmla="*/ 343871 w 643909"/>
                <a:gd name="connsiteY5" fmla="*/ 614363 h 614946"/>
                <a:gd name="connsiteX6" fmla="*/ 970 w 643909"/>
                <a:gd name="connsiteY6" fmla="*/ 313135 h 614946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43179 w 643217"/>
                <a:gd name="connsiteY3" fmla="*/ 130969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5866 h 627677"/>
                <a:gd name="connsiteX1" fmla="*/ 128866 w 643217"/>
                <a:gd name="connsiteY1" fmla="*/ 12731 h 627677"/>
                <a:gd name="connsiteX2" fmla="*/ 245548 w 643217"/>
                <a:gd name="connsiteY2" fmla="*/ 112744 h 627677"/>
                <a:gd name="connsiteX3" fmla="*/ 362229 w 643217"/>
                <a:gd name="connsiteY3" fmla="*/ 12731 h 627677"/>
                <a:gd name="connsiteX4" fmla="*/ 643217 w 643217"/>
                <a:gd name="connsiteY4" fmla="*/ 385397 h 627677"/>
                <a:gd name="connsiteX5" fmla="*/ 343179 w 643217"/>
                <a:gd name="connsiteY5" fmla="*/ 627094 h 627677"/>
                <a:gd name="connsiteX6" fmla="*/ 278 w 643217"/>
                <a:gd name="connsiteY6" fmla="*/ 325866 h 627677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62229 w 643217"/>
                <a:gd name="connsiteY3" fmla="*/ 0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4663"/>
                <a:gd name="connsiteY0" fmla="*/ 322716 h 624376"/>
                <a:gd name="connsiteX1" fmla="*/ 128866 w 644663"/>
                <a:gd name="connsiteY1" fmla="*/ 9581 h 624376"/>
                <a:gd name="connsiteX2" fmla="*/ 245548 w 644663"/>
                <a:gd name="connsiteY2" fmla="*/ 109594 h 624376"/>
                <a:gd name="connsiteX3" fmla="*/ 352704 w 644663"/>
                <a:gd name="connsiteY3" fmla="*/ 56 h 624376"/>
                <a:gd name="connsiteX4" fmla="*/ 416998 w 644663"/>
                <a:gd name="connsiteY4" fmla="*/ 161982 h 624376"/>
                <a:gd name="connsiteX5" fmla="*/ 643217 w 644663"/>
                <a:gd name="connsiteY5" fmla="*/ 382247 h 624376"/>
                <a:gd name="connsiteX6" fmla="*/ 343179 w 644663"/>
                <a:gd name="connsiteY6" fmla="*/ 623944 h 624376"/>
                <a:gd name="connsiteX7" fmla="*/ 278 w 644663"/>
                <a:gd name="connsiteY7" fmla="*/ 322716 h 624376"/>
                <a:gd name="connsiteX0" fmla="*/ 278 w 645052"/>
                <a:gd name="connsiteY0" fmla="*/ 322791 h 624451"/>
                <a:gd name="connsiteX1" fmla="*/ 128866 w 645052"/>
                <a:gd name="connsiteY1" fmla="*/ 9656 h 624451"/>
                <a:gd name="connsiteX2" fmla="*/ 245548 w 645052"/>
                <a:gd name="connsiteY2" fmla="*/ 109669 h 624451"/>
                <a:gd name="connsiteX3" fmla="*/ 352704 w 645052"/>
                <a:gd name="connsiteY3" fmla="*/ 131 h 624451"/>
                <a:gd name="connsiteX4" fmla="*/ 462242 w 645052"/>
                <a:gd name="connsiteY4" fmla="*/ 102526 h 624451"/>
                <a:gd name="connsiteX5" fmla="*/ 643217 w 645052"/>
                <a:gd name="connsiteY5" fmla="*/ 382322 h 624451"/>
                <a:gd name="connsiteX6" fmla="*/ 343179 w 645052"/>
                <a:gd name="connsiteY6" fmla="*/ 624019 h 624451"/>
                <a:gd name="connsiteX7" fmla="*/ 278 w 645052"/>
                <a:gd name="connsiteY7" fmla="*/ 322791 h 624451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82523"/>
                <a:gd name="connsiteY0" fmla="*/ 322791 h 624075"/>
                <a:gd name="connsiteX1" fmla="*/ 128866 w 682523"/>
                <a:gd name="connsiteY1" fmla="*/ 9656 h 624075"/>
                <a:gd name="connsiteX2" fmla="*/ 245548 w 682523"/>
                <a:gd name="connsiteY2" fmla="*/ 109669 h 624075"/>
                <a:gd name="connsiteX3" fmla="*/ 352704 w 682523"/>
                <a:gd name="connsiteY3" fmla="*/ 131 h 624075"/>
                <a:gd name="connsiteX4" fmla="*/ 462242 w 682523"/>
                <a:gd name="connsiteY4" fmla="*/ 102526 h 624075"/>
                <a:gd name="connsiteX5" fmla="*/ 571779 w 682523"/>
                <a:gd name="connsiteY5" fmla="*/ 16802 h 624075"/>
                <a:gd name="connsiteX6" fmla="*/ 676555 w 682523"/>
                <a:gd name="connsiteY6" fmla="*/ 346604 h 624075"/>
                <a:gd name="connsiteX7" fmla="*/ 343179 w 682523"/>
                <a:gd name="connsiteY7" fmla="*/ 624019 h 624075"/>
                <a:gd name="connsiteX8" fmla="*/ 278 w 682523"/>
                <a:gd name="connsiteY8" fmla="*/ 322791 h 624075"/>
                <a:gd name="connsiteX0" fmla="*/ 278 w 682523"/>
                <a:gd name="connsiteY0" fmla="*/ 322791 h 624024"/>
                <a:gd name="connsiteX1" fmla="*/ 128866 w 682523"/>
                <a:gd name="connsiteY1" fmla="*/ 9656 h 624024"/>
                <a:gd name="connsiteX2" fmla="*/ 245548 w 682523"/>
                <a:gd name="connsiteY2" fmla="*/ 109669 h 624024"/>
                <a:gd name="connsiteX3" fmla="*/ 352704 w 682523"/>
                <a:gd name="connsiteY3" fmla="*/ 131 h 624024"/>
                <a:gd name="connsiteX4" fmla="*/ 462242 w 682523"/>
                <a:gd name="connsiteY4" fmla="*/ 102526 h 624024"/>
                <a:gd name="connsiteX5" fmla="*/ 571779 w 682523"/>
                <a:gd name="connsiteY5" fmla="*/ 16802 h 624024"/>
                <a:gd name="connsiteX6" fmla="*/ 676555 w 682523"/>
                <a:gd name="connsiteY6" fmla="*/ 346604 h 624024"/>
                <a:gd name="connsiteX7" fmla="*/ 343179 w 682523"/>
                <a:gd name="connsiteY7" fmla="*/ 624019 h 624024"/>
                <a:gd name="connsiteX8" fmla="*/ 278 w 682523"/>
                <a:gd name="connsiteY8" fmla="*/ 322791 h 624024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3836"/>
                <a:gd name="connsiteY0" fmla="*/ 322791 h 624097"/>
                <a:gd name="connsiteX1" fmla="*/ 128866 w 683836"/>
                <a:gd name="connsiteY1" fmla="*/ 9656 h 624097"/>
                <a:gd name="connsiteX2" fmla="*/ 245548 w 683836"/>
                <a:gd name="connsiteY2" fmla="*/ 109669 h 624097"/>
                <a:gd name="connsiteX3" fmla="*/ 352704 w 683836"/>
                <a:gd name="connsiteY3" fmla="*/ 131 h 624097"/>
                <a:gd name="connsiteX4" fmla="*/ 462242 w 683836"/>
                <a:gd name="connsiteY4" fmla="*/ 102526 h 624097"/>
                <a:gd name="connsiteX5" fmla="*/ 567017 w 683836"/>
                <a:gd name="connsiteY5" fmla="*/ 7277 h 624097"/>
                <a:gd name="connsiteX6" fmla="*/ 676555 w 683836"/>
                <a:gd name="connsiteY6" fmla="*/ 346604 h 624097"/>
                <a:gd name="connsiteX7" fmla="*/ 343179 w 683836"/>
                <a:gd name="connsiteY7" fmla="*/ 624019 h 624097"/>
                <a:gd name="connsiteX8" fmla="*/ 278 w 683836"/>
                <a:gd name="connsiteY8" fmla="*/ 322791 h 624097"/>
                <a:gd name="connsiteX0" fmla="*/ 278 w 681109"/>
                <a:gd name="connsiteY0" fmla="*/ 322791 h 624097"/>
                <a:gd name="connsiteX1" fmla="*/ 128866 w 681109"/>
                <a:gd name="connsiteY1" fmla="*/ 9656 h 624097"/>
                <a:gd name="connsiteX2" fmla="*/ 245548 w 681109"/>
                <a:gd name="connsiteY2" fmla="*/ 109669 h 624097"/>
                <a:gd name="connsiteX3" fmla="*/ 352704 w 681109"/>
                <a:gd name="connsiteY3" fmla="*/ 131 h 624097"/>
                <a:gd name="connsiteX4" fmla="*/ 462242 w 681109"/>
                <a:gd name="connsiteY4" fmla="*/ 102526 h 624097"/>
                <a:gd name="connsiteX5" fmla="*/ 567017 w 681109"/>
                <a:gd name="connsiteY5" fmla="*/ 7277 h 624097"/>
                <a:gd name="connsiteX6" fmla="*/ 676555 w 681109"/>
                <a:gd name="connsiteY6" fmla="*/ 346604 h 624097"/>
                <a:gd name="connsiteX7" fmla="*/ 343179 w 681109"/>
                <a:gd name="connsiteY7" fmla="*/ 624019 h 624097"/>
                <a:gd name="connsiteX8" fmla="*/ 278 w 681109"/>
                <a:gd name="connsiteY8" fmla="*/ 322791 h 624097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109" h="623966">
                  <a:moveTo>
                    <a:pt x="278" y="322660"/>
                  </a:moveTo>
                  <a:cubicBezTo>
                    <a:pt x="-4484" y="110728"/>
                    <a:pt x="52666" y="89892"/>
                    <a:pt x="128866" y="9525"/>
                  </a:cubicBezTo>
                  <a:cubicBezTo>
                    <a:pt x="199113" y="73223"/>
                    <a:pt x="209829" y="87710"/>
                    <a:pt x="245548" y="109538"/>
                  </a:cubicBezTo>
                  <a:cubicBezTo>
                    <a:pt x="295554" y="50403"/>
                    <a:pt x="295952" y="59333"/>
                    <a:pt x="352704" y="0"/>
                  </a:cubicBezTo>
                  <a:lnTo>
                    <a:pt x="462242" y="102395"/>
                  </a:lnTo>
                  <a:cubicBezTo>
                    <a:pt x="526138" y="49611"/>
                    <a:pt x="515424" y="53382"/>
                    <a:pt x="567017" y="7146"/>
                  </a:cubicBezTo>
                  <a:cubicBezTo>
                    <a:pt x="597179" y="53779"/>
                    <a:pt x="704336" y="122240"/>
                    <a:pt x="676555" y="346473"/>
                  </a:cubicBezTo>
                  <a:cubicBezTo>
                    <a:pt x="648774" y="570706"/>
                    <a:pt x="439223" y="620713"/>
                    <a:pt x="343179" y="623888"/>
                  </a:cubicBezTo>
                  <a:cubicBezTo>
                    <a:pt x="247135" y="627063"/>
                    <a:pt x="5040" y="534592"/>
                    <a:pt x="278" y="322660"/>
                  </a:cubicBezTo>
                  <a:close/>
                </a:path>
              </a:pathLst>
            </a:custGeom>
            <a:solidFill>
              <a:srgbClr val="F5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985A4BD-2F2B-0148-BBA0-073562FF7A06}"/>
                </a:ext>
              </a:extLst>
            </p:cNvPr>
            <p:cNvSpPr/>
            <p:nvPr/>
          </p:nvSpPr>
          <p:spPr>
            <a:xfrm>
              <a:off x="2746582" y="2197396"/>
              <a:ext cx="17776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검수할 수 있는 인력과 시간은 부족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A4CB19-EA7F-FF4D-9274-EA139ACC2742}"/>
              </a:ext>
            </a:extLst>
          </p:cNvPr>
          <p:cNvGrpSpPr/>
          <p:nvPr/>
        </p:nvGrpSpPr>
        <p:grpSpPr>
          <a:xfrm>
            <a:off x="8021517" y="2218303"/>
            <a:ext cx="2092162" cy="2015261"/>
            <a:chOff x="2589328" y="1599241"/>
            <a:chExt cx="2092162" cy="2015261"/>
          </a:xfrm>
        </p:grpSpPr>
        <p:sp>
          <p:nvSpPr>
            <p:cNvPr id="19" name="타원 3">
              <a:extLst>
                <a:ext uri="{FF2B5EF4-FFF2-40B4-BE49-F238E27FC236}">
                  <a16:creationId xmlns:a16="http://schemas.microsoft.com/office/drawing/2014/main" id="{069797CC-F71F-8046-8E68-A39A07BD2934}"/>
                </a:ext>
              </a:extLst>
            </p:cNvPr>
            <p:cNvSpPr/>
            <p:nvPr/>
          </p:nvSpPr>
          <p:spPr>
            <a:xfrm>
              <a:off x="2589328" y="1599241"/>
              <a:ext cx="2092162" cy="2015261"/>
            </a:xfrm>
            <a:custGeom>
              <a:avLst/>
              <a:gdLst>
                <a:gd name="connsiteX0" fmla="*/ 0 w 600075"/>
                <a:gd name="connsiteY0" fmla="*/ 241697 h 483394"/>
                <a:gd name="connsiteX1" fmla="*/ 300038 w 600075"/>
                <a:gd name="connsiteY1" fmla="*/ 0 h 483394"/>
                <a:gd name="connsiteX2" fmla="*/ 600076 w 600075"/>
                <a:gd name="connsiteY2" fmla="*/ 241697 h 483394"/>
                <a:gd name="connsiteX3" fmla="*/ 300038 w 600075"/>
                <a:gd name="connsiteY3" fmla="*/ 483394 h 483394"/>
                <a:gd name="connsiteX4" fmla="*/ 0 w 600075"/>
                <a:gd name="connsiteY4" fmla="*/ 241697 h 483394"/>
                <a:gd name="connsiteX0" fmla="*/ 0 w 642939"/>
                <a:gd name="connsiteY0" fmla="*/ 183241 h 485052"/>
                <a:gd name="connsiteX1" fmla="*/ 342901 w 642939"/>
                <a:gd name="connsiteY1" fmla="*/ 1075 h 485052"/>
                <a:gd name="connsiteX2" fmla="*/ 642939 w 642939"/>
                <a:gd name="connsiteY2" fmla="*/ 242772 h 485052"/>
                <a:gd name="connsiteX3" fmla="*/ 342901 w 642939"/>
                <a:gd name="connsiteY3" fmla="*/ 484469 h 485052"/>
                <a:gd name="connsiteX4" fmla="*/ 0 w 642939"/>
                <a:gd name="connsiteY4" fmla="*/ 183241 h 485052"/>
                <a:gd name="connsiteX0" fmla="*/ 587 w 643526"/>
                <a:gd name="connsiteY0" fmla="*/ 192829 h 494640"/>
                <a:gd name="connsiteX1" fmla="*/ 343488 w 643526"/>
                <a:gd name="connsiteY1" fmla="*/ 10663 h 494640"/>
                <a:gd name="connsiteX2" fmla="*/ 643526 w 643526"/>
                <a:gd name="connsiteY2" fmla="*/ 252360 h 494640"/>
                <a:gd name="connsiteX3" fmla="*/ 343488 w 643526"/>
                <a:gd name="connsiteY3" fmla="*/ 494057 h 494640"/>
                <a:gd name="connsiteX4" fmla="*/ 587 w 643526"/>
                <a:gd name="connsiteY4" fmla="*/ 192829 h 494640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8774 h 620585"/>
                <a:gd name="connsiteX1" fmla="*/ 135719 w 650070"/>
                <a:gd name="connsiteY1" fmla="*/ 5639 h 620585"/>
                <a:gd name="connsiteX2" fmla="*/ 350032 w 650070"/>
                <a:gd name="connsiteY2" fmla="*/ 136608 h 620585"/>
                <a:gd name="connsiteX3" fmla="*/ 650070 w 650070"/>
                <a:gd name="connsiteY3" fmla="*/ 378305 h 620585"/>
                <a:gd name="connsiteX4" fmla="*/ 350032 w 650070"/>
                <a:gd name="connsiteY4" fmla="*/ 620002 h 620585"/>
                <a:gd name="connsiteX5" fmla="*/ 7131 w 650070"/>
                <a:gd name="connsiteY5" fmla="*/ 318774 h 620585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350032 w 650070"/>
                <a:gd name="connsiteY2" fmla="*/ 130969 h 614946"/>
                <a:gd name="connsiteX3" fmla="*/ 650070 w 650070"/>
                <a:gd name="connsiteY3" fmla="*/ 372666 h 614946"/>
                <a:gd name="connsiteX4" fmla="*/ 350032 w 650070"/>
                <a:gd name="connsiteY4" fmla="*/ 614363 h 614946"/>
                <a:gd name="connsiteX5" fmla="*/ 7131 w 650070"/>
                <a:gd name="connsiteY5" fmla="*/ 313135 h 614946"/>
                <a:gd name="connsiteX0" fmla="*/ 7131 w 650070"/>
                <a:gd name="connsiteY0" fmla="*/ 321542 h 623353"/>
                <a:gd name="connsiteX1" fmla="*/ 135719 w 650070"/>
                <a:gd name="connsiteY1" fmla="*/ 8407 h 623353"/>
                <a:gd name="connsiteX2" fmla="*/ 240494 w 650070"/>
                <a:gd name="connsiteY2" fmla="*/ 110801 h 623353"/>
                <a:gd name="connsiteX3" fmla="*/ 350032 w 650070"/>
                <a:gd name="connsiteY3" fmla="*/ 139376 h 623353"/>
                <a:gd name="connsiteX4" fmla="*/ 650070 w 650070"/>
                <a:gd name="connsiteY4" fmla="*/ 381073 h 623353"/>
                <a:gd name="connsiteX5" fmla="*/ 350032 w 650070"/>
                <a:gd name="connsiteY5" fmla="*/ 622770 h 623353"/>
                <a:gd name="connsiteX6" fmla="*/ 7131 w 650070"/>
                <a:gd name="connsiteY6" fmla="*/ 321542 h 623353"/>
                <a:gd name="connsiteX0" fmla="*/ 7131 w 650070"/>
                <a:gd name="connsiteY0" fmla="*/ 319459 h 621270"/>
                <a:gd name="connsiteX1" fmla="*/ 135719 w 650070"/>
                <a:gd name="connsiteY1" fmla="*/ 6324 h 621270"/>
                <a:gd name="connsiteX2" fmla="*/ 214301 w 650070"/>
                <a:gd name="connsiteY2" fmla="*/ 158724 h 621270"/>
                <a:gd name="connsiteX3" fmla="*/ 350032 w 650070"/>
                <a:gd name="connsiteY3" fmla="*/ 137293 h 621270"/>
                <a:gd name="connsiteX4" fmla="*/ 650070 w 650070"/>
                <a:gd name="connsiteY4" fmla="*/ 378990 h 621270"/>
                <a:gd name="connsiteX5" fmla="*/ 350032 w 650070"/>
                <a:gd name="connsiteY5" fmla="*/ 620687 h 621270"/>
                <a:gd name="connsiteX6" fmla="*/ 7131 w 650070"/>
                <a:gd name="connsiteY6" fmla="*/ 319459 h 621270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21675 h 623486"/>
                <a:gd name="connsiteX1" fmla="*/ 135719 w 650070"/>
                <a:gd name="connsiteY1" fmla="*/ 8540 h 623486"/>
                <a:gd name="connsiteX2" fmla="*/ 252401 w 650070"/>
                <a:gd name="connsiteY2" fmla="*/ 108553 h 623486"/>
                <a:gd name="connsiteX3" fmla="*/ 350032 w 650070"/>
                <a:gd name="connsiteY3" fmla="*/ 139509 h 623486"/>
                <a:gd name="connsiteX4" fmla="*/ 650070 w 650070"/>
                <a:gd name="connsiteY4" fmla="*/ 381206 h 623486"/>
                <a:gd name="connsiteX5" fmla="*/ 350032 w 650070"/>
                <a:gd name="connsiteY5" fmla="*/ 622903 h 623486"/>
                <a:gd name="connsiteX6" fmla="*/ 7131 w 650070"/>
                <a:gd name="connsiteY6" fmla="*/ 321675 h 623486"/>
                <a:gd name="connsiteX0" fmla="*/ 7131 w 650070"/>
                <a:gd name="connsiteY0" fmla="*/ 313135 h 614946"/>
                <a:gd name="connsiteX1" fmla="*/ 135719 w 650070"/>
                <a:gd name="connsiteY1" fmla="*/ 0 h 614946"/>
                <a:gd name="connsiteX2" fmla="*/ 252401 w 650070"/>
                <a:gd name="connsiteY2" fmla="*/ 100013 h 614946"/>
                <a:gd name="connsiteX3" fmla="*/ 350032 w 650070"/>
                <a:gd name="connsiteY3" fmla="*/ 130969 h 614946"/>
                <a:gd name="connsiteX4" fmla="*/ 650070 w 650070"/>
                <a:gd name="connsiteY4" fmla="*/ 372666 h 614946"/>
                <a:gd name="connsiteX5" fmla="*/ 350032 w 650070"/>
                <a:gd name="connsiteY5" fmla="*/ 614363 h 614946"/>
                <a:gd name="connsiteX6" fmla="*/ 7131 w 650070"/>
                <a:gd name="connsiteY6" fmla="*/ 313135 h 614946"/>
                <a:gd name="connsiteX0" fmla="*/ 8833 w 651772"/>
                <a:gd name="connsiteY0" fmla="*/ 313135 h 614946"/>
                <a:gd name="connsiteX1" fmla="*/ 137421 w 651772"/>
                <a:gd name="connsiteY1" fmla="*/ 0 h 614946"/>
                <a:gd name="connsiteX2" fmla="*/ 254103 w 651772"/>
                <a:gd name="connsiteY2" fmla="*/ 100013 h 614946"/>
                <a:gd name="connsiteX3" fmla="*/ 351734 w 651772"/>
                <a:gd name="connsiteY3" fmla="*/ 130969 h 614946"/>
                <a:gd name="connsiteX4" fmla="*/ 651772 w 651772"/>
                <a:gd name="connsiteY4" fmla="*/ 372666 h 614946"/>
                <a:gd name="connsiteX5" fmla="*/ 351734 w 651772"/>
                <a:gd name="connsiteY5" fmla="*/ 614363 h 614946"/>
                <a:gd name="connsiteX6" fmla="*/ 8833 w 651772"/>
                <a:gd name="connsiteY6" fmla="*/ 313135 h 614946"/>
                <a:gd name="connsiteX0" fmla="*/ 8193 w 651132"/>
                <a:gd name="connsiteY0" fmla="*/ 313135 h 614946"/>
                <a:gd name="connsiteX1" fmla="*/ 136781 w 651132"/>
                <a:gd name="connsiteY1" fmla="*/ 0 h 614946"/>
                <a:gd name="connsiteX2" fmla="*/ 253463 w 651132"/>
                <a:gd name="connsiteY2" fmla="*/ 100013 h 614946"/>
                <a:gd name="connsiteX3" fmla="*/ 351094 w 651132"/>
                <a:gd name="connsiteY3" fmla="*/ 130969 h 614946"/>
                <a:gd name="connsiteX4" fmla="*/ 651132 w 651132"/>
                <a:gd name="connsiteY4" fmla="*/ 372666 h 614946"/>
                <a:gd name="connsiteX5" fmla="*/ 351094 w 651132"/>
                <a:gd name="connsiteY5" fmla="*/ 614363 h 614946"/>
                <a:gd name="connsiteX6" fmla="*/ 8193 w 651132"/>
                <a:gd name="connsiteY6" fmla="*/ 313135 h 614946"/>
                <a:gd name="connsiteX0" fmla="*/ 155 w 643094"/>
                <a:gd name="connsiteY0" fmla="*/ 313135 h 614946"/>
                <a:gd name="connsiteX1" fmla="*/ 128743 w 643094"/>
                <a:gd name="connsiteY1" fmla="*/ 0 h 614946"/>
                <a:gd name="connsiteX2" fmla="*/ 245425 w 643094"/>
                <a:gd name="connsiteY2" fmla="*/ 100013 h 614946"/>
                <a:gd name="connsiteX3" fmla="*/ 343056 w 643094"/>
                <a:gd name="connsiteY3" fmla="*/ 130969 h 614946"/>
                <a:gd name="connsiteX4" fmla="*/ 643094 w 643094"/>
                <a:gd name="connsiteY4" fmla="*/ 372666 h 614946"/>
                <a:gd name="connsiteX5" fmla="*/ 343056 w 643094"/>
                <a:gd name="connsiteY5" fmla="*/ 614363 h 614946"/>
                <a:gd name="connsiteX6" fmla="*/ 155 w 643094"/>
                <a:gd name="connsiteY6" fmla="*/ 313135 h 614946"/>
                <a:gd name="connsiteX0" fmla="*/ 582 w 643521"/>
                <a:gd name="connsiteY0" fmla="*/ 313135 h 614946"/>
                <a:gd name="connsiteX1" fmla="*/ 129170 w 643521"/>
                <a:gd name="connsiteY1" fmla="*/ 0 h 614946"/>
                <a:gd name="connsiteX2" fmla="*/ 245852 w 643521"/>
                <a:gd name="connsiteY2" fmla="*/ 100013 h 614946"/>
                <a:gd name="connsiteX3" fmla="*/ 343483 w 643521"/>
                <a:gd name="connsiteY3" fmla="*/ 130969 h 614946"/>
                <a:gd name="connsiteX4" fmla="*/ 643521 w 643521"/>
                <a:gd name="connsiteY4" fmla="*/ 372666 h 614946"/>
                <a:gd name="connsiteX5" fmla="*/ 343483 w 643521"/>
                <a:gd name="connsiteY5" fmla="*/ 614363 h 614946"/>
                <a:gd name="connsiteX6" fmla="*/ 582 w 643521"/>
                <a:gd name="connsiteY6" fmla="*/ 313135 h 614946"/>
                <a:gd name="connsiteX0" fmla="*/ 70 w 643009"/>
                <a:gd name="connsiteY0" fmla="*/ 313135 h 614946"/>
                <a:gd name="connsiteX1" fmla="*/ 128658 w 643009"/>
                <a:gd name="connsiteY1" fmla="*/ 0 h 614946"/>
                <a:gd name="connsiteX2" fmla="*/ 245340 w 643009"/>
                <a:gd name="connsiteY2" fmla="*/ 100013 h 614946"/>
                <a:gd name="connsiteX3" fmla="*/ 342971 w 643009"/>
                <a:gd name="connsiteY3" fmla="*/ 130969 h 614946"/>
                <a:gd name="connsiteX4" fmla="*/ 643009 w 643009"/>
                <a:gd name="connsiteY4" fmla="*/ 372666 h 614946"/>
                <a:gd name="connsiteX5" fmla="*/ 342971 w 643009"/>
                <a:gd name="connsiteY5" fmla="*/ 614363 h 614946"/>
                <a:gd name="connsiteX6" fmla="*/ 70 w 643009"/>
                <a:gd name="connsiteY6" fmla="*/ 313135 h 614946"/>
                <a:gd name="connsiteX0" fmla="*/ 74 w 643013"/>
                <a:gd name="connsiteY0" fmla="*/ 313135 h 614946"/>
                <a:gd name="connsiteX1" fmla="*/ 128662 w 643013"/>
                <a:gd name="connsiteY1" fmla="*/ 0 h 614946"/>
                <a:gd name="connsiteX2" fmla="*/ 245344 w 643013"/>
                <a:gd name="connsiteY2" fmla="*/ 100013 h 614946"/>
                <a:gd name="connsiteX3" fmla="*/ 342975 w 643013"/>
                <a:gd name="connsiteY3" fmla="*/ 130969 h 614946"/>
                <a:gd name="connsiteX4" fmla="*/ 643013 w 643013"/>
                <a:gd name="connsiteY4" fmla="*/ 372666 h 614946"/>
                <a:gd name="connsiteX5" fmla="*/ 342975 w 643013"/>
                <a:gd name="connsiteY5" fmla="*/ 614363 h 614946"/>
                <a:gd name="connsiteX6" fmla="*/ 74 w 643013"/>
                <a:gd name="connsiteY6" fmla="*/ 313135 h 614946"/>
                <a:gd name="connsiteX0" fmla="*/ 970 w 643909"/>
                <a:gd name="connsiteY0" fmla="*/ 313135 h 614946"/>
                <a:gd name="connsiteX1" fmla="*/ 129558 w 643909"/>
                <a:gd name="connsiteY1" fmla="*/ 0 h 614946"/>
                <a:gd name="connsiteX2" fmla="*/ 246240 w 643909"/>
                <a:gd name="connsiteY2" fmla="*/ 100013 h 614946"/>
                <a:gd name="connsiteX3" fmla="*/ 343871 w 643909"/>
                <a:gd name="connsiteY3" fmla="*/ 130969 h 614946"/>
                <a:gd name="connsiteX4" fmla="*/ 643909 w 643909"/>
                <a:gd name="connsiteY4" fmla="*/ 372666 h 614946"/>
                <a:gd name="connsiteX5" fmla="*/ 343871 w 643909"/>
                <a:gd name="connsiteY5" fmla="*/ 614363 h 614946"/>
                <a:gd name="connsiteX6" fmla="*/ 970 w 643909"/>
                <a:gd name="connsiteY6" fmla="*/ 313135 h 614946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43179 w 643217"/>
                <a:gd name="connsiteY3" fmla="*/ 130969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0998 h 622809"/>
                <a:gd name="connsiteX1" fmla="*/ 128866 w 643217"/>
                <a:gd name="connsiteY1" fmla="*/ 7863 h 622809"/>
                <a:gd name="connsiteX2" fmla="*/ 245548 w 643217"/>
                <a:gd name="connsiteY2" fmla="*/ 107876 h 622809"/>
                <a:gd name="connsiteX3" fmla="*/ 362229 w 643217"/>
                <a:gd name="connsiteY3" fmla="*/ 7863 h 622809"/>
                <a:gd name="connsiteX4" fmla="*/ 643217 w 643217"/>
                <a:gd name="connsiteY4" fmla="*/ 380529 h 622809"/>
                <a:gd name="connsiteX5" fmla="*/ 343179 w 643217"/>
                <a:gd name="connsiteY5" fmla="*/ 622226 h 622809"/>
                <a:gd name="connsiteX6" fmla="*/ 278 w 643217"/>
                <a:gd name="connsiteY6" fmla="*/ 320998 h 622809"/>
                <a:gd name="connsiteX0" fmla="*/ 278 w 643217"/>
                <a:gd name="connsiteY0" fmla="*/ 325866 h 627677"/>
                <a:gd name="connsiteX1" fmla="*/ 128866 w 643217"/>
                <a:gd name="connsiteY1" fmla="*/ 12731 h 627677"/>
                <a:gd name="connsiteX2" fmla="*/ 245548 w 643217"/>
                <a:gd name="connsiteY2" fmla="*/ 112744 h 627677"/>
                <a:gd name="connsiteX3" fmla="*/ 362229 w 643217"/>
                <a:gd name="connsiteY3" fmla="*/ 12731 h 627677"/>
                <a:gd name="connsiteX4" fmla="*/ 643217 w 643217"/>
                <a:gd name="connsiteY4" fmla="*/ 385397 h 627677"/>
                <a:gd name="connsiteX5" fmla="*/ 343179 w 643217"/>
                <a:gd name="connsiteY5" fmla="*/ 627094 h 627677"/>
                <a:gd name="connsiteX6" fmla="*/ 278 w 643217"/>
                <a:gd name="connsiteY6" fmla="*/ 325866 h 627677"/>
                <a:gd name="connsiteX0" fmla="*/ 278 w 643217"/>
                <a:gd name="connsiteY0" fmla="*/ 313135 h 614946"/>
                <a:gd name="connsiteX1" fmla="*/ 128866 w 643217"/>
                <a:gd name="connsiteY1" fmla="*/ 0 h 614946"/>
                <a:gd name="connsiteX2" fmla="*/ 245548 w 643217"/>
                <a:gd name="connsiteY2" fmla="*/ 100013 h 614946"/>
                <a:gd name="connsiteX3" fmla="*/ 362229 w 643217"/>
                <a:gd name="connsiteY3" fmla="*/ 0 h 614946"/>
                <a:gd name="connsiteX4" fmla="*/ 643217 w 643217"/>
                <a:gd name="connsiteY4" fmla="*/ 372666 h 614946"/>
                <a:gd name="connsiteX5" fmla="*/ 343179 w 643217"/>
                <a:gd name="connsiteY5" fmla="*/ 614363 h 614946"/>
                <a:gd name="connsiteX6" fmla="*/ 278 w 643217"/>
                <a:gd name="connsiteY6" fmla="*/ 313135 h 614946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3217"/>
                <a:gd name="connsiteY0" fmla="*/ 322660 h 624471"/>
                <a:gd name="connsiteX1" fmla="*/ 128866 w 643217"/>
                <a:gd name="connsiteY1" fmla="*/ 9525 h 624471"/>
                <a:gd name="connsiteX2" fmla="*/ 245548 w 643217"/>
                <a:gd name="connsiteY2" fmla="*/ 109538 h 624471"/>
                <a:gd name="connsiteX3" fmla="*/ 352704 w 643217"/>
                <a:gd name="connsiteY3" fmla="*/ 0 h 624471"/>
                <a:gd name="connsiteX4" fmla="*/ 643217 w 643217"/>
                <a:gd name="connsiteY4" fmla="*/ 382191 h 624471"/>
                <a:gd name="connsiteX5" fmla="*/ 343179 w 643217"/>
                <a:gd name="connsiteY5" fmla="*/ 623888 h 624471"/>
                <a:gd name="connsiteX6" fmla="*/ 278 w 643217"/>
                <a:gd name="connsiteY6" fmla="*/ 322660 h 624471"/>
                <a:gd name="connsiteX0" fmla="*/ 278 w 644663"/>
                <a:gd name="connsiteY0" fmla="*/ 322716 h 624376"/>
                <a:gd name="connsiteX1" fmla="*/ 128866 w 644663"/>
                <a:gd name="connsiteY1" fmla="*/ 9581 h 624376"/>
                <a:gd name="connsiteX2" fmla="*/ 245548 w 644663"/>
                <a:gd name="connsiteY2" fmla="*/ 109594 h 624376"/>
                <a:gd name="connsiteX3" fmla="*/ 352704 w 644663"/>
                <a:gd name="connsiteY3" fmla="*/ 56 h 624376"/>
                <a:gd name="connsiteX4" fmla="*/ 416998 w 644663"/>
                <a:gd name="connsiteY4" fmla="*/ 161982 h 624376"/>
                <a:gd name="connsiteX5" fmla="*/ 643217 w 644663"/>
                <a:gd name="connsiteY5" fmla="*/ 382247 h 624376"/>
                <a:gd name="connsiteX6" fmla="*/ 343179 w 644663"/>
                <a:gd name="connsiteY6" fmla="*/ 623944 h 624376"/>
                <a:gd name="connsiteX7" fmla="*/ 278 w 644663"/>
                <a:gd name="connsiteY7" fmla="*/ 322716 h 624376"/>
                <a:gd name="connsiteX0" fmla="*/ 278 w 645052"/>
                <a:gd name="connsiteY0" fmla="*/ 322791 h 624451"/>
                <a:gd name="connsiteX1" fmla="*/ 128866 w 645052"/>
                <a:gd name="connsiteY1" fmla="*/ 9656 h 624451"/>
                <a:gd name="connsiteX2" fmla="*/ 245548 w 645052"/>
                <a:gd name="connsiteY2" fmla="*/ 109669 h 624451"/>
                <a:gd name="connsiteX3" fmla="*/ 352704 w 645052"/>
                <a:gd name="connsiteY3" fmla="*/ 131 h 624451"/>
                <a:gd name="connsiteX4" fmla="*/ 462242 w 645052"/>
                <a:gd name="connsiteY4" fmla="*/ 102526 h 624451"/>
                <a:gd name="connsiteX5" fmla="*/ 643217 w 645052"/>
                <a:gd name="connsiteY5" fmla="*/ 382322 h 624451"/>
                <a:gd name="connsiteX6" fmla="*/ 343179 w 645052"/>
                <a:gd name="connsiteY6" fmla="*/ 624019 h 624451"/>
                <a:gd name="connsiteX7" fmla="*/ 278 w 645052"/>
                <a:gd name="connsiteY7" fmla="*/ 322791 h 624451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51193"/>
                <a:gd name="connsiteY0" fmla="*/ 322791 h 624417"/>
                <a:gd name="connsiteX1" fmla="*/ 128866 w 651193"/>
                <a:gd name="connsiteY1" fmla="*/ 9656 h 624417"/>
                <a:gd name="connsiteX2" fmla="*/ 245548 w 651193"/>
                <a:gd name="connsiteY2" fmla="*/ 109669 h 624417"/>
                <a:gd name="connsiteX3" fmla="*/ 352704 w 651193"/>
                <a:gd name="connsiteY3" fmla="*/ 131 h 624417"/>
                <a:gd name="connsiteX4" fmla="*/ 462242 w 651193"/>
                <a:gd name="connsiteY4" fmla="*/ 102526 h 624417"/>
                <a:gd name="connsiteX5" fmla="*/ 571779 w 651193"/>
                <a:gd name="connsiteY5" fmla="*/ 16802 h 624417"/>
                <a:gd name="connsiteX6" fmla="*/ 643217 w 651193"/>
                <a:gd name="connsiteY6" fmla="*/ 382322 h 624417"/>
                <a:gd name="connsiteX7" fmla="*/ 343179 w 651193"/>
                <a:gd name="connsiteY7" fmla="*/ 624019 h 624417"/>
                <a:gd name="connsiteX8" fmla="*/ 278 w 651193"/>
                <a:gd name="connsiteY8" fmla="*/ 322791 h 624417"/>
                <a:gd name="connsiteX0" fmla="*/ 278 w 682523"/>
                <a:gd name="connsiteY0" fmla="*/ 322791 h 624075"/>
                <a:gd name="connsiteX1" fmla="*/ 128866 w 682523"/>
                <a:gd name="connsiteY1" fmla="*/ 9656 h 624075"/>
                <a:gd name="connsiteX2" fmla="*/ 245548 w 682523"/>
                <a:gd name="connsiteY2" fmla="*/ 109669 h 624075"/>
                <a:gd name="connsiteX3" fmla="*/ 352704 w 682523"/>
                <a:gd name="connsiteY3" fmla="*/ 131 h 624075"/>
                <a:gd name="connsiteX4" fmla="*/ 462242 w 682523"/>
                <a:gd name="connsiteY4" fmla="*/ 102526 h 624075"/>
                <a:gd name="connsiteX5" fmla="*/ 571779 w 682523"/>
                <a:gd name="connsiteY5" fmla="*/ 16802 h 624075"/>
                <a:gd name="connsiteX6" fmla="*/ 676555 w 682523"/>
                <a:gd name="connsiteY6" fmla="*/ 346604 h 624075"/>
                <a:gd name="connsiteX7" fmla="*/ 343179 w 682523"/>
                <a:gd name="connsiteY7" fmla="*/ 624019 h 624075"/>
                <a:gd name="connsiteX8" fmla="*/ 278 w 682523"/>
                <a:gd name="connsiteY8" fmla="*/ 322791 h 624075"/>
                <a:gd name="connsiteX0" fmla="*/ 278 w 682523"/>
                <a:gd name="connsiteY0" fmla="*/ 322791 h 624024"/>
                <a:gd name="connsiteX1" fmla="*/ 128866 w 682523"/>
                <a:gd name="connsiteY1" fmla="*/ 9656 h 624024"/>
                <a:gd name="connsiteX2" fmla="*/ 245548 w 682523"/>
                <a:gd name="connsiteY2" fmla="*/ 109669 h 624024"/>
                <a:gd name="connsiteX3" fmla="*/ 352704 w 682523"/>
                <a:gd name="connsiteY3" fmla="*/ 131 h 624024"/>
                <a:gd name="connsiteX4" fmla="*/ 462242 w 682523"/>
                <a:gd name="connsiteY4" fmla="*/ 102526 h 624024"/>
                <a:gd name="connsiteX5" fmla="*/ 571779 w 682523"/>
                <a:gd name="connsiteY5" fmla="*/ 16802 h 624024"/>
                <a:gd name="connsiteX6" fmla="*/ 676555 w 682523"/>
                <a:gd name="connsiteY6" fmla="*/ 346604 h 624024"/>
                <a:gd name="connsiteX7" fmla="*/ 343179 w 682523"/>
                <a:gd name="connsiteY7" fmla="*/ 624019 h 624024"/>
                <a:gd name="connsiteX8" fmla="*/ 278 w 682523"/>
                <a:gd name="connsiteY8" fmla="*/ 322791 h 624024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2523"/>
                <a:gd name="connsiteY0" fmla="*/ 322791 h 624097"/>
                <a:gd name="connsiteX1" fmla="*/ 128866 w 682523"/>
                <a:gd name="connsiteY1" fmla="*/ 9656 h 624097"/>
                <a:gd name="connsiteX2" fmla="*/ 245548 w 682523"/>
                <a:gd name="connsiteY2" fmla="*/ 109669 h 624097"/>
                <a:gd name="connsiteX3" fmla="*/ 352704 w 682523"/>
                <a:gd name="connsiteY3" fmla="*/ 131 h 624097"/>
                <a:gd name="connsiteX4" fmla="*/ 462242 w 682523"/>
                <a:gd name="connsiteY4" fmla="*/ 102526 h 624097"/>
                <a:gd name="connsiteX5" fmla="*/ 571779 w 682523"/>
                <a:gd name="connsiteY5" fmla="*/ 16802 h 624097"/>
                <a:gd name="connsiteX6" fmla="*/ 676555 w 682523"/>
                <a:gd name="connsiteY6" fmla="*/ 346604 h 624097"/>
                <a:gd name="connsiteX7" fmla="*/ 343179 w 682523"/>
                <a:gd name="connsiteY7" fmla="*/ 624019 h 624097"/>
                <a:gd name="connsiteX8" fmla="*/ 278 w 682523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0540"/>
                <a:gd name="connsiteY0" fmla="*/ 322791 h 624097"/>
                <a:gd name="connsiteX1" fmla="*/ 128866 w 680540"/>
                <a:gd name="connsiteY1" fmla="*/ 9656 h 624097"/>
                <a:gd name="connsiteX2" fmla="*/ 245548 w 680540"/>
                <a:gd name="connsiteY2" fmla="*/ 109669 h 624097"/>
                <a:gd name="connsiteX3" fmla="*/ 352704 w 680540"/>
                <a:gd name="connsiteY3" fmla="*/ 131 h 624097"/>
                <a:gd name="connsiteX4" fmla="*/ 462242 w 680540"/>
                <a:gd name="connsiteY4" fmla="*/ 102526 h 624097"/>
                <a:gd name="connsiteX5" fmla="*/ 571779 w 680540"/>
                <a:gd name="connsiteY5" fmla="*/ 16802 h 624097"/>
                <a:gd name="connsiteX6" fmla="*/ 676555 w 680540"/>
                <a:gd name="connsiteY6" fmla="*/ 346604 h 624097"/>
                <a:gd name="connsiteX7" fmla="*/ 343179 w 680540"/>
                <a:gd name="connsiteY7" fmla="*/ 624019 h 624097"/>
                <a:gd name="connsiteX8" fmla="*/ 278 w 680540"/>
                <a:gd name="connsiteY8" fmla="*/ 322791 h 624097"/>
                <a:gd name="connsiteX0" fmla="*/ 278 w 683836"/>
                <a:gd name="connsiteY0" fmla="*/ 322791 h 624097"/>
                <a:gd name="connsiteX1" fmla="*/ 128866 w 683836"/>
                <a:gd name="connsiteY1" fmla="*/ 9656 h 624097"/>
                <a:gd name="connsiteX2" fmla="*/ 245548 w 683836"/>
                <a:gd name="connsiteY2" fmla="*/ 109669 h 624097"/>
                <a:gd name="connsiteX3" fmla="*/ 352704 w 683836"/>
                <a:gd name="connsiteY3" fmla="*/ 131 h 624097"/>
                <a:gd name="connsiteX4" fmla="*/ 462242 w 683836"/>
                <a:gd name="connsiteY4" fmla="*/ 102526 h 624097"/>
                <a:gd name="connsiteX5" fmla="*/ 567017 w 683836"/>
                <a:gd name="connsiteY5" fmla="*/ 7277 h 624097"/>
                <a:gd name="connsiteX6" fmla="*/ 676555 w 683836"/>
                <a:gd name="connsiteY6" fmla="*/ 346604 h 624097"/>
                <a:gd name="connsiteX7" fmla="*/ 343179 w 683836"/>
                <a:gd name="connsiteY7" fmla="*/ 624019 h 624097"/>
                <a:gd name="connsiteX8" fmla="*/ 278 w 683836"/>
                <a:gd name="connsiteY8" fmla="*/ 322791 h 624097"/>
                <a:gd name="connsiteX0" fmla="*/ 278 w 681109"/>
                <a:gd name="connsiteY0" fmla="*/ 322791 h 624097"/>
                <a:gd name="connsiteX1" fmla="*/ 128866 w 681109"/>
                <a:gd name="connsiteY1" fmla="*/ 9656 h 624097"/>
                <a:gd name="connsiteX2" fmla="*/ 245548 w 681109"/>
                <a:gd name="connsiteY2" fmla="*/ 109669 h 624097"/>
                <a:gd name="connsiteX3" fmla="*/ 352704 w 681109"/>
                <a:gd name="connsiteY3" fmla="*/ 131 h 624097"/>
                <a:gd name="connsiteX4" fmla="*/ 462242 w 681109"/>
                <a:gd name="connsiteY4" fmla="*/ 102526 h 624097"/>
                <a:gd name="connsiteX5" fmla="*/ 567017 w 681109"/>
                <a:gd name="connsiteY5" fmla="*/ 7277 h 624097"/>
                <a:gd name="connsiteX6" fmla="*/ 676555 w 681109"/>
                <a:gd name="connsiteY6" fmla="*/ 346604 h 624097"/>
                <a:gd name="connsiteX7" fmla="*/ 343179 w 681109"/>
                <a:gd name="connsiteY7" fmla="*/ 624019 h 624097"/>
                <a:gd name="connsiteX8" fmla="*/ 278 w 681109"/>
                <a:gd name="connsiteY8" fmla="*/ 322791 h 624097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  <a:gd name="connsiteX0" fmla="*/ 278 w 681109"/>
                <a:gd name="connsiteY0" fmla="*/ 322660 h 623966"/>
                <a:gd name="connsiteX1" fmla="*/ 128866 w 681109"/>
                <a:gd name="connsiteY1" fmla="*/ 9525 h 623966"/>
                <a:gd name="connsiteX2" fmla="*/ 245548 w 681109"/>
                <a:gd name="connsiteY2" fmla="*/ 109538 h 623966"/>
                <a:gd name="connsiteX3" fmla="*/ 352704 w 681109"/>
                <a:gd name="connsiteY3" fmla="*/ 0 h 623966"/>
                <a:gd name="connsiteX4" fmla="*/ 462242 w 681109"/>
                <a:gd name="connsiteY4" fmla="*/ 102395 h 623966"/>
                <a:gd name="connsiteX5" fmla="*/ 567017 w 681109"/>
                <a:gd name="connsiteY5" fmla="*/ 7146 h 623966"/>
                <a:gd name="connsiteX6" fmla="*/ 676555 w 681109"/>
                <a:gd name="connsiteY6" fmla="*/ 346473 h 623966"/>
                <a:gd name="connsiteX7" fmla="*/ 343179 w 681109"/>
                <a:gd name="connsiteY7" fmla="*/ 623888 h 623966"/>
                <a:gd name="connsiteX8" fmla="*/ 278 w 681109"/>
                <a:gd name="connsiteY8" fmla="*/ 322660 h 62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109" h="623966">
                  <a:moveTo>
                    <a:pt x="278" y="322660"/>
                  </a:moveTo>
                  <a:cubicBezTo>
                    <a:pt x="-4484" y="110728"/>
                    <a:pt x="52666" y="89892"/>
                    <a:pt x="128866" y="9525"/>
                  </a:cubicBezTo>
                  <a:cubicBezTo>
                    <a:pt x="199113" y="73223"/>
                    <a:pt x="209829" y="87710"/>
                    <a:pt x="245548" y="109538"/>
                  </a:cubicBezTo>
                  <a:cubicBezTo>
                    <a:pt x="295554" y="50403"/>
                    <a:pt x="295952" y="59333"/>
                    <a:pt x="352704" y="0"/>
                  </a:cubicBezTo>
                  <a:lnTo>
                    <a:pt x="462242" y="102395"/>
                  </a:lnTo>
                  <a:cubicBezTo>
                    <a:pt x="526138" y="49611"/>
                    <a:pt x="515424" y="53382"/>
                    <a:pt x="567017" y="7146"/>
                  </a:cubicBezTo>
                  <a:cubicBezTo>
                    <a:pt x="597179" y="53779"/>
                    <a:pt x="704336" y="122240"/>
                    <a:pt x="676555" y="346473"/>
                  </a:cubicBezTo>
                  <a:cubicBezTo>
                    <a:pt x="648774" y="570706"/>
                    <a:pt x="439223" y="620713"/>
                    <a:pt x="343179" y="623888"/>
                  </a:cubicBezTo>
                  <a:cubicBezTo>
                    <a:pt x="247135" y="627063"/>
                    <a:pt x="5040" y="534592"/>
                    <a:pt x="278" y="322660"/>
                  </a:cubicBezTo>
                  <a:close/>
                </a:path>
              </a:pathLst>
            </a:custGeom>
            <a:solidFill>
              <a:srgbClr val="F5A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B66501-B404-9F45-BCA9-06B418D6DF0D}"/>
                </a:ext>
              </a:extLst>
            </p:cNvPr>
            <p:cNvSpPr/>
            <p:nvPr/>
          </p:nvSpPr>
          <p:spPr>
            <a:xfrm>
              <a:off x="2746582" y="2197397"/>
              <a:ext cx="17776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ore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규제 대상 </a:t>
              </a:r>
              <a:r>
                <a:rPr lang="en-US" altLang="ko-Kore-KR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ore-KR" altLang="en-US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 유입 이미지의 </a:t>
              </a:r>
              <a:r>
                <a:rPr lang="en-US" altLang="ko-Kore-KR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en-US" altLang="ko-KR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%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88CB3B74-ECE3-5D4C-927C-E813E29F43A4}"/>
              </a:ext>
            </a:extLst>
          </p:cNvPr>
          <p:cNvSpPr/>
          <p:nvPr/>
        </p:nvSpPr>
        <p:spPr>
          <a:xfrm rot="16200000">
            <a:off x="3329599" y="4765925"/>
            <a:ext cx="406293" cy="607712"/>
          </a:xfrm>
          <a:prstGeom prst="downArrow">
            <a:avLst/>
          </a:prstGeom>
          <a:solidFill>
            <a:srgbClr val="F5A635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140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3285595" y="1625430"/>
            <a:ext cx="5620809" cy="2744344"/>
          </a:xfrm>
          <a:custGeom>
            <a:avLst/>
            <a:gdLst>
              <a:gd name="connsiteX0" fmla="*/ 0 w 5617029"/>
              <a:gd name="connsiteY0" fmla="*/ 1370906 h 2741811"/>
              <a:gd name="connsiteX1" fmla="*/ 2808515 w 5617029"/>
              <a:gd name="connsiteY1" fmla="*/ 0 h 2741811"/>
              <a:gd name="connsiteX2" fmla="*/ 5617030 w 5617029"/>
              <a:gd name="connsiteY2" fmla="*/ 1370906 h 2741811"/>
              <a:gd name="connsiteX3" fmla="*/ 2808515 w 5617029"/>
              <a:gd name="connsiteY3" fmla="*/ 2741812 h 2741811"/>
              <a:gd name="connsiteX4" fmla="*/ 0 w 5617029"/>
              <a:gd name="connsiteY4" fmla="*/ 1370906 h 2741811"/>
              <a:gd name="connsiteX0" fmla="*/ 0 w 5694531"/>
              <a:gd name="connsiteY0" fmla="*/ 1444020 h 2814926"/>
              <a:gd name="connsiteX1" fmla="*/ 2808515 w 5694531"/>
              <a:gd name="connsiteY1" fmla="*/ 73114 h 2814926"/>
              <a:gd name="connsiteX2" fmla="*/ 4818743 w 5694531"/>
              <a:gd name="connsiteY2" fmla="*/ 319856 h 2814926"/>
              <a:gd name="connsiteX3" fmla="*/ 5617030 w 5694531"/>
              <a:gd name="connsiteY3" fmla="*/ 1444020 h 2814926"/>
              <a:gd name="connsiteX4" fmla="*/ 2808515 w 5694531"/>
              <a:gd name="connsiteY4" fmla="*/ 2814926 h 2814926"/>
              <a:gd name="connsiteX5" fmla="*/ 0 w 5694531"/>
              <a:gd name="connsiteY5" fmla="*/ 1444020 h 2814926"/>
              <a:gd name="connsiteX0" fmla="*/ 65603 w 5760134"/>
              <a:gd name="connsiteY0" fmla="*/ 1371076 h 2741982"/>
              <a:gd name="connsiteX1" fmla="*/ 1052574 w 5760134"/>
              <a:gd name="connsiteY1" fmla="*/ 261426 h 2741982"/>
              <a:gd name="connsiteX2" fmla="*/ 2874118 w 5760134"/>
              <a:gd name="connsiteY2" fmla="*/ 170 h 2741982"/>
              <a:gd name="connsiteX3" fmla="*/ 4884346 w 5760134"/>
              <a:gd name="connsiteY3" fmla="*/ 246912 h 2741982"/>
              <a:gd name="connsiteX4" fmla="*/ 5682633 w 5760134"/>
              <a:gd name="connsiteY4" fmla="*/ 1371076 h 2741982"/>
              <a:gd name="connsiteX5" fmla="*/ 2874118 w 5760134"/>
              <a:gd name="connsiteY5" fmla="*/ 2741982 h 2741982"/>
              <a:gd name="connsiteX6" fmla="*/ 65603 w 5760134"/>
              <a:gd name="connsiteY6" fmla="*/ 1371076 h 2741982"/>
              <a:gd name="connsiteX0" fmla="*/ 1299 w 5695830"/>
              <a:gd name="connsiteY0" fmla="*/ 1371076 h 2823311"/>
              <a:gd name="connsiteX1" fmla="*/ 988270 w 5695830"/>
              <a:gd name="connsiteY1" fmla="*/ 261426 h 2823311"/>
              <a:gd name="connsiteX2" fmla="*/ 2809814 w 5695830"/>
              <a:gd name="connsiteY2" fmla="*/ 170 h 2823311"/>
              <a:gd name="connsiteX3" fmla="*/ 4820042 w 5695830"/>
              <a:gd name="connsiteY3" fmla="*/ 246912 h 2823311"/>
              <a:gd name="connsiteX4" fmla="*/ 5618329 w 5695830"/>
              <a:gd name="connsiteY4" fmla="*/ 1371076 h 2823311"/>
              <a:gd name="connsiteX5" fmla="*/ 2809814 w 5695830"/>
              <a:gd name="connsiteY5" fmla="*/ 2741982 h 2823311"/>
              <a:gd name="connsiteX6" fmla="*/ 828613 w 5695830"/>
              <a:gd name="connsiteY6" fmla="*/ 2525654 h 2823311"/>
              <a:gd name="connsiteX7" fmla="*/ 1299 w 5695830"/>
              <a:gd name="connsiteY7" fmla="*/ 1371076 h 2823311"/>
              <a:gd name="connsiteX0" fmla="*/ 1299 w 5620809"/>
              <a:gd name="connsiteY0" fmla="*/ 1371076 h 2751190"/>
              <a:gd name="connsiteX1" fmla="*/ 988270 w 5620809"/>
              <a:gd name="connsiteY1" fmla="*/ 261426 h 2751190"/>
              <a:gd name="connsiteX2" fmla="*/ 2809814 w 5620809"/>
              <a:gd name="connsiteY2" fmla="*/ 170 h 2751190"/>
              <a:gd name="connsiteX3" fmla="*/ 4820042 w 5620809"/>
              <a:gd name="connsiteY3" fmla="*/ 246912 h 2751190"/>
              <a:gd name="connsiteX4" fmla="*/ 5618329 w 5620809"/>
              <a:gd name="connsiteY4" fmla="*/ 1371076 h 2751190"/>
              <a:gd name="connsiteX5" fmla="*/ 5110328 w 5620809"/>
              <a:gd name="connsiteY5" fmla="*/ 2569197 h 2751190"/>
              <a:gd name="connsiteX6" fmla="*/ 2809814 w 5620809"/>
              <a:gd name="connsiteY6" fmla="*/ 2741982 h 2751190"/>
              <a:gd name="connsiteX7" fmla="*/ 828613 w 5620809"/>
              <a:gd name="connsiteY7" fmla="*/ 2525654 h 2751190"/>
              <a:gd name="connsiteX8" fmla="*/ 1299 w 5620809"/>
              <a:gd name="connsiteY8" fmla="*/ 1371076 h 2751190"/>
              <a:gd name="connsiteX0" fmla="*/ 1299 w 5620809"/>
              <a:gd name="connsiteY0" fmla="*/ 1371076 h 2744344"/>
              <a:gd name="connsiteX1" fmla="*/ 988270 w 5620809"/>
              <a:gd name="connsiteY1" fmla="*/ 261426 h 2744344"/>
              <a:gd name="connsiteX2" fmla="*/ 2809814 w 5620809"/>
              <a:gd name="connsiteY2" fmla="*/ 170 h 2744344"/>
              <a:gd name="connsiteX3" fmla="*/ 4820042 w 5620809"/>
              <a:gd name="connsiteY3" fmla="*/ 246912 h 2744344"/>
              <a:gd name="connsiteX4" fmla="*/ 5618329 w 5620809"/>
              <a:gd name="connsiteY4" fmla="*/ 1371076 h 2744344"/>
              <a:gd name="connsiteX5" fmla="*/ 5008728 w 5620809"/>
              <a:gd name="connsiteY5" fmla="*/ 2482111 h 2744344"/>
              <a:gd name="connsiteX6" fmla="*/ 2809814 w 5620809"/>
              <a:gd name="connsiteY6" fmla="*/ 2741982 h 2744344"/>
              <a:gd name="connsiteX7" fmla="*/ 828613 w 5620809"/>
              <a:gd name="connsiteY7" fmla="*/ 2525654 h 2744344"/>
              <a:gd name="connsiteX8" fmla="*/ 1299 w 5620809"/>
              <a:gd name="connsiteY8" fmla="*/ 1371076 h 274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0809" h="2744344">
                <a:moveTo>
                  <a:pt x="1299" y="1371076"/>
                </a:moveTo>
                <a:cubicBezTo>
                  <a:pt x="27908" y="993705"/>
                  <a:pt x="520184" y="489910"/>
                  <a:pt x="988270" y="261426"/>
                </a:cubicBezTo>
                <a:cubicBezTo>
                  <a:pt x="1456356" y="32942"/>
                  <a:pt x="2171185" y="2589"/>
                  <a:pt x="2809814" y="170"/>
                </a:cubicBezTo>
                <a:cubicBezTo>
                  <a:pt x="3448443" y="-2249"/>
                  <a:pt x="4351956" y="18428"/>
                  <a:pt x="4820042" y="246912"/>
                </a:cubicBezTo>
                <a:cubicBezTo>
                  <a:pt x="5288128" y="475396"/>
                  <a:pt x="5654615" y="1073533"/>
                  <a:pt x="5618329" y="1371076"/>
                </a:cubicBezTo>
                <a:cubicBezTo>
                  <a:pt x="5582043" y="1668619"/>
                  <a:pt x="5476814" y="2253627"/>
                  <a:pt x="5008728" y="2482111"/>
                </a:cubicBezTo>
                <a:cubicBezTo>
                  <a:pt x="4540642" y="2710595"/>
                  <a:pt x="3506500" y="2734725"/>
                  <a:pt x="2809814" y="2741982"/>
                </a:cubicBezTo>
                <a:cubicBezTo>
                  <a:pt x="2113128" y="2749239"/>
                  <a:pt x="1296699" y="2754138"/>
                  <a:pt x="828613" y="2525654"/>
                </a:cubicBezTo>
                <a:cubicBezTo>
                  <a:pt x="360527" y="2297170"/>
                  <a:pt x="-25310" y="1748447"/>
                  <a:pt x="1299" y="13710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8" t="67939"/>
          <a:stretch/>
        </p:blipFill>
        <p:spPr>
          <a:xfrm>
            <a:off x="5202278" y="3943941"/>
            <a:ext cx="2170978" cy="194273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024340" y="2458993"/>
            <a:ext cx="4143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endParaRPr lang="en-US" altLang="ko-Kore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방법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" panose="020B0600000101010101" pitchFamily="50" charset="-127"/>
              </a:rPr>
              <a:t>및 한계점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66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2750" y="774700"/>
            <a:ext cx="2446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방법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8521EB-25F7-7B44-ACC2-8FB8EAE1BBE9}"/>
              </a:ext>
            </a:extLst>
          </p:cNvPr>
          <p:cNvGrpSpPr/>
          <p:nvPr/>
        </p:nvGrpSpPr>
        <p:grpSpPr>
          <a:xfrm>
            <a:off x="1978112" y="1518033"/>
            <a:ext cx="3391196" cy="1872763"/>
            <a:chOff x="2699521" y="1788881"/>
            <a:chExt cx="3391196" cy="187276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256016" y="2302876"/>
              <a:ext cx="25601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사이즈만 다른 동일한 이미지를 같은 처리 값을 가지도록 하여 </a:t>
              </a:r>
              <a:r>
                <a:rPr lang="ko-KR" altLang="en-US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검수량을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66%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줄임</a:t>
              </a:r>
            </a:p>
          </p:txBody>
        </p:sp>
        <p:sp>
          <p:nvSpPr>
            <p:cNvPr id="64" name="타원 63"/>
            <p:cNvSpPr/>
            <p:nvPr/>
          </p:nvSpPr>
          <p:spPr>
            <a:xfrm>
              <a:off x="2699521" y="1788881"/>
              <a:ext cx="616885" cy="6168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369687-7B02-224B-9247-0ADE529CEE65}"/>
              </a:ext>
            </a:extLst>
          </p:cNvPr>
          <p:cNvGrpSpPr/>
          <p:nvPr/>
        </p:nvGrpSpPr>
        <p:grpSpPr>
          <a:xfrm>
            <a:off x="6833399" y="1518033"/>
            <a:ext cx="3380489" cy="1872763"/>
            <a:chOff x="6311546" y="1788881"/>
            <a:chExt cx="3380489" cy="18727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6609282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870132" y="2516075"/>
              <a:ext cx="25610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이미지 색상 분포를 활용한 분류 시도 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(KNN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알고리즘 이용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6311546" y="1788881"/>
              <a:ext cx="616885" cy="6168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5D0B5C0-252F-3C48-AAD3-2B353850705F}"/>
              </a:ext>
            </a:extLst>
          </p:cNvPr>
          <p:cNvGrpSpPr/>
          <p:nvPr/>
        </p:nvGrpSpPr>
        <p:grpSpPr>
          <a:xfrm>
            <a:off x="1967405" y="3482560"/>
            <a:ext cx="3391196" cy="1872763"/>
            <a:chOff x="2699521" y="1788881"/>
            <a:chExt cx="3391196" cy="1872763"/>
          </a:xfrm>
        </p:grpSpPr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7036F000-8AC4-4D41-881F-8E68614D9515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43A4511-3130-CE44-864F-CF4D70DBCEF0}"/>
                </a:ext>
              </a:extLst>
            </p:cNvPr>
            <p:cNvSpPr/>
            <p:nvPr/>
          </p:nvSpPr>
          <p:spPr>
            <a:xfrm>
              <a:off x="3481693" y="2487118"/>
              <a:ext cx="25601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CNN 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알고리즘 이용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1CF5F76-33C9-0C43-A15D-B5F523EE5E85}"/>
                </a:ext>
              </a:extLst>
            </p:cNvPr>
            <p:cNvSpPr/>
            <p:nvPr/>
          </p:nvSpPr>
          <p:spPr>
            <a:xfrm>
              <a:off x="2699521" y="1788881"/>
              <a:ext cx="616885" cy="6168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C7F0968-B042-744F-86E1-B2F3CB8F23EA}"/>
              </a:ext>
            </a:extLst>
          </p:cNvPr>
          <p:cNvGrpSpPr/>
          <p:nvPr/>
        </p:nvGrpSpPr>
        <p:grpSpPr>
          <a:xfrm>
            <a:off x="6833399" y="3613747"/>
            <a:ext cx="3391196" cy="1872763"/>
            <a:chOff x="2699521" y="1788881"/>
            <a:chExt cx="3391196" cy="1872763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4DFC7AD3-6B37-C945-A192-88DF3510F3CD}"/>
                </a:ext>
              </a:extLst>
            </p:cNvPr>
            <p:cNvSpPr/>
            <p:nvPr/>
          </p:nvSpPr>
          <p:spPr>
            <a:xfrm>
              <a:off x="3007964" y="2019300"/>
              <a:ext cx="3082753" cy="1642344"/>
            </a:xfrm>
            <a:prstGeom prst="roundRect">
              <a:avLst>
                <a:gd name="adj" fmla="val 7350"/>
              </a:avLst>
            </a:prstGeom>
            <a:solidFill>
              <a:srgbClr val="F8B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213955A-7F26-ED46-A7A0-852AF1C72857}"/>
                </a:ext>
              </a:extLst>
            </p:cNvPr>
            <p:cNvSpPr/>
            <p:nvPr/>
          </p:nvSpPr>
          <p:spPr>
            <a:xfrm>
              <a:off x="3520464" y="2440738"/>
              <a:ext cx="22653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ore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앙상블 기법 이용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12D4E5D-061E-6345-80B3-4D551999E1E0}"/>
                </a:ext>
              </a:extLst>
            </p:cNvPr>
            <p:cNvSpPr/>
            <p:nvPr/>
          </p:nvSpPr>
          <p:spPr>
            <a:xfrm>
              <a:off x="2699521" y="1788881"/>
              <a:ext cx="616885" cy="61688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8B8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32" y="3970163"/>
            <a:ext cx="2802431" cy="27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5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4654" y="77470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검수량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줄이기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1FBD74-9902-4044-8EFF-03E66668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5" y="1592999"/>
            <a:ext cx="5120172" cy="2555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5761572" y="2716926"/>
            <a:ext cx="308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이미지 사이즈 변화에 대한 처리 값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E05754-6426-FA4C-9C70-15DA746A5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5" y="4421078"/>
            <a:ext cx="7410839" cy="21051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6BD93-8B4E-054D-B1DA-805D8DB84D5C}"/>
              </a:ext>
            </a:extLst>
          </p:cNvPr>
          <p:cNvSpPr txBox="1"/>
          <p:nvPr/>
        </p:nvSpPr>
        <p:spPr>
          <a:xfrm>
            <a:off x="7863464" y="5104300"/>
            <a:ext cx="2247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이미지 해시 </a:t>
            </a:r>
            <a:r>
              <a:rPr kumimoji="1" lang="en-US" altLang="ko-Kore-KR" sz="1400" dirty="0"/>
              <a:t>ID</a:t>
            </a:r>
            <a:r>
              <a:rPr kumimoji="1" lang="ko-Kore-KR" altLang="en-US" sz="1400" dirty="0"/>
              <a:t>를 이용한 중복 이미지 제거 자동 처리 과정</a:t>
            </a:r>
          </a:p>
        </p:txBody>
      </p:sp>
    </p:spTree>
    <p:extLst>
      <p:ext uri="{BB962C8B-B14F-4D97-AF65-F5344CB8AC3E}">
        <p14:creationId xmlns:p14="http://schemas.microsoft.com/office/powerpoint/2010/main" val="341978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7439" y="774700"/>
            <a:ext cx="4277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색상 분포를 활용한 분류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1908958" y="4174824"/>
            <a:ext cx="308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일반 </a:t>
            </a:r>
            <a:r>
              <a:rPr kumimoji="1" lang="en-US" altLang="ko-Kore-KR" sz="1400" dirty="0"/>
              <a:t>vs </a:t>
            </a:r>
            <a:r>
              <a:rPr kumimoji="1" lang="ko-Kore-KR" altLang="en-US" sz="1400" dirty="0"/>
              <a:t>성인 이미지 색상 분포도</a:t>
            </a:r>
            <a:endParaRPr kumimoji="1" lang="en-US" altLang="ko-Kore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506DECF-FF00-FE42-BE67-AA3459D3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1" y="1459832"/>
            <a:ext cx="6396614" cy="2676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182829-526B-7747-9D34-F44FBA3B0A1E}"/>
              </a:ext>
            </a:extLst>
          </p:cNvPr>
          <p:cNvSpPr txBox="1"/>
          <p:nvPr/>
        </p:nvSpPr>
        <p:spPr>
          <a:xfrm>
            <a:off x="8216689" y="1921592"/>
            <a:ext cx="2857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가설 </a:t>
            </a:r>
            <a:r>
              <a:rPr kumimoji="1" lang="en-US" altLang="ko-Kore-KR" sz="1600" b="1" dirty="0"/>
              <a:t>: </a:t>
            </a:r>
            <a:r>
              <a:rPr kumimoji="1" lang="ko-Kore-KR" altLang="en-US" sz="1600" b="1" dirty="0"/>
              <a:t>성인 이미지의 색상 분포도를 표현하면 대부분 특정 색 </a:t>
            </a:r>
            <a:r>
              <a:rPr kumimoji="1" lang="en-US" altLang="ko-Kore-KR" sz="1600" b="1" dirty="0"/>
              <a:t>(</a:t>
            </a:r>
            <a:r>
              <a:rPr kumimoji="1" lang="ko-Kore-KR" altLang="en-US" sz="1600" b="1" dirty="0"/>
              <a:t>피부색</a:t>
            </a:r>
            <a:r>
              <a:rPr kumimoji="1" lang="en-US" altLang="ko-Kore-KR" sz="1600" b="1" dirty="0"/>
              <a:t>)</a:t>
            </a:r>
            <a:r>
              <a:rPr kumimoji="1" lang="ko-Kore-KR" altLang="en-US" sz="1600" b="1" dirty="0"/>
              <a:t>에 집중될 것이다</a:t>
            </a:r>
            <a:r>
              <a:rPr kumimoji="1" lang="en-US" altLang="en-US" sz="1600" b="1" dirty="0"/>
              <a:t>.</a:t>
            </a:r>
            <a:endParaRPr kumimoji="1" lang="en-US" altLang="ko-Kore-KR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562BFC-E30A-B345-9194-E09128F574E5}"/>
              </a:ext>
            </a:extLst>
          </p:cNvPr>
          <p:cNvSpPr/>
          <p:nvPr/>
        </p:nvSpPr>
        <p:spPr>
          <a:xfrm>
            <a:off x="2400429" y="5146272"/>
            <a:ext cx="6975558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2000" b="1" dirty="0">
                <a:solidFill>
                  <a:srgbClr val="333333"/>
                </a:solidFill>
                <a:latin typeface="NBG"/>
              </a:rPr>
              <a:t>비율 차이는 있지만 색상 분포도로는 구분이 어려움</a:t>
            </a:r>
            <a:endParaRPr lang="ko-KR" altLang="en-US" sz="2000" b="1" dirty="0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4A6F8861-0780-3046-BDDF-0AE8826E43AE}"/>
              </a:ext>
            </a:extLst>
          </p:cNvPr>
          <p:cNvSpPr/>
          <p:nvPr/>
        </p:nvSpPr>
        <p:spPr>
          <a:xfrm rot="16200000">
            <a:off x="1799378" y="5094311"/>
            <a:ext cx="406293" cy="607712"/>
          </a:xfrm>
          <a:prstGeom prst="downArrow">
            <a:avLst/>
          </a:prstGeom>
          <a:solidFill>
            <a:srgbClr val="604E1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795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8867" y="774700"/>
            <a:ext cx="2754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KNN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 이용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최근접 이웃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3930650" y="774700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B02F7-C3E3-E745-B2DB-261A958E5689}"/>
              </a:ext>
            </a:extLst>
          </p:cNvPr>
          <p:cNvSpPr txBox="1"/>
          <p:nvPr/>
        </p:nvSpPr>
        <p:spPr>
          <a:xfrm>
            <a:off x="837905" y="4992382"/>
            <a:ext cx="378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KNN(K-Nearest Neighbor) </a:t>
            </a:r>
            <a:r>
              <a:rPr kumimoji="1" lang="ko-Kore-KR" altLang="en-US" sz="1400" dirty="0"/>
              <a:t>알고리즘 모식도</a:t>
            </a:r>
            <a:endParaRPr kumimoji="1" lang="en-US" altLang="ko-Kore-KR" sz="1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D635F0-0812-FC47-846F-CE3F86B1FD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72" y="3361066"/>
            <a:ext cx="3086439" cy="3165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182829-526B-7747-9D34-F44FBA3B0A1E}"/>
              </a:ext>
            </a:extLst>
          </p:cNvPr>
          <p:cNvSpPr txBox="1"/>
          <p:nvPr/>
        </p:nvSpPr>
        <p:spPr>
          <a:xfrm>
            <a:off x="5740040" y="1583951"/>
            <a:ext cx="308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검은색 원의 분류 </a:t>
            </a:r>
            <a:r>
              <a:rPr kumimoji="1" lang="en-US" altLang="ko-Kore-KR" sz="1600" b="1" dirty="0"/>
              <a:t>(K=3 </a:t>
            </a:r>
            <a:r>
              <a:rPr kumimoji="1" lang="ko-Kore-KR" altLang="en-US" sz="1600" b="1" dirty="0"/>
              <a:t>가정</a:t>
            </a:r>
            <a:r>
              <a:rPr kumimoji="1" lang="en-US" altLang="ko-Kore-KR" sz="1600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D9354E-A0C0-8345-A92A-B32F3E86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02" y="1417664"/>
            <a:ext cx="4487257" cy="3485753"/>
          </a:xfrm>
          <a:prstGeom prst="rect">
            <a:avLst/>
          </a:prstGeom>
        </p:spPr>
      </p:pic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9779FD49-DFD1-884D-A364-F27DFC1FF8CD}"/>
              </a:ext>
            </a:extLst>
          </p:cNvPr>
          <p:cNvSpPr/>
          <p:nvPr/>
        </p:nvSpPr>
        <p:spPr>
          <a:xfrm>
            <a:off x="7143978" y="1955233"/>
            <a:ext cx="260163" cy="33855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A53A4-D339-2848-BF7D-9D6A967C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43" y="2326515"/>
            <a:ext cx="1989400" cy="175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F1293F-1A84-1547-96BF-9C050E21BE96}"/>
              </a:ext>
            </a:extLst>
          </p:cNvPr>
          <p:cNvSpPr txBox="1"/>
          <p:nvPr/>
        </p:nvSpPr>
        <p:spPr>
          <a:xfrm>
            <a:off x="8498613" y="2811552"/>
            <a:ext cx="308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가까운 거리에 있는 이미지 </a:t>
            </a:r>
            <a:r>
              <a:rPr kumimoji="1" lang="en-US" altLang="ko-Kore-KR" sz="1600" b="1" dirty="0"/>
              <a:t>3</a:t>
            </a:r>
            <a:r>
              <a:rPr kumimoji="1" lang="ko-Kore-KR" altLang="en-US" sz="1600" b="1" dirty="0"/>
              <a:t>개</a:t>
            </a:r>
            <a:endParaRPr kumimoji="1" lang="en-US" altLang="ko-Kore-KR" sz="1600" b="1" dirty="0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1954CA50-72F5-5A4A-87BE-DFE8156128CA}"/>
              </a:ext>
            </a:extLst>
          </p:cNvPr>
          <p:cNvSpPr/>
          <p:nvPr/>
        </p:nvSpPr>
        <p:spPr>
          <a:xfrm rot="2781671">
            <a:off x="6605501" y="4195219"/>
            <a:ext cx="298158" cy="58886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9327B3B1-95D9-A04E-A2EF-3DC807DAC500}"/>
              </a:ext>
            </a:extLst>
          </p:cNvPr>
          <p:cNvSpPr/>
          <p:nvPr/>
        </p:nvSpPr>
        <p:spPr>
          <a:xfrm rot="19633299">
            <a:off x="4873430" y="3439561"/>
            <a:ext cx="1007952" cy="46351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A22D0-2EBE-3F45-B056-2F8DC8AD62BD}"/>
              </a:ext>
            </a:extLst>
          </p:cNvPr>
          <p:cNvSpPr txBox="1"/>
          <p:nvPr/>
        </p:nvSpPr>
        <p:spPr>
          <a:xfrm>
            <a:off x="5460155" y="4261939"/>
            <a:ext cx="134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다수결 방식</a:t>
            </a:r>
            <a:endParaRPr kumimoji="1" lang="en-US" altLang="ko-Kore-KR" sz="1600" b="1" dirty="0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F9850923-B615-A942-947C-D634E84F19F0}"/>
              </a:ext>
            </a:extLst>
          </p:cNvPr>
          <p:cNvSpPr/>
          <p:nvPr/>
        </p:nvSpPr>
        <p:spPr>
          <a:xfrm rot="18875455">
            <a:off x="7350961" y="4197008"/>
            <a:ext cx="298158" cy="58886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1EA19-D491-6F4C-9066-C9976A179664}"/>
              </a:ext>
            </a:extLst>
          </p:cNvPr>
          <p:cNvSpPr txBox="1"/>
          <p:nvPr/>
        </p:nvSpPr>
        <p:spPr>
          <a:xfrm>
            <a:off x="7564670" y="4261939"/>
            <a:ext cx="1867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거리 가중치 계산</a:t>
            </a:r>
            <a:endParaRPr kumimoji="1" lang="en-US" altLang="ko-Kore-KR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5DD6AF-1C1D-F841-ACD2-AFC93F73C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123" y="4735609"/>
            <a:ext cx="1199208" cy="10469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B6AE00-B19F-2C45-AE38-9120910AB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559" y="4787269"/>
            <a:ext cx="1069794" cy="95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4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7617C8D2CAE214B9C10D53BE29847A7" ma:contentTypeVersion="2" ma:contentTypeDescription="새 문서를 만듭니다." ma:contentTypeScope="" ma:versionID="94d4351674723ab83c04b9dbe70b736e">
  <xsd:schema xmlns:xsd="http://www.w3.org/2001/XMLSchema" xmlns:xs="http://www.w3.org/2001/XMLSchema" xmlns:p="http://schemas.microsoft.com/office/2006/metadata/properties" xmlns:ns3="34fff8bc-6d2f-40cc-a00e-9ac7b7173c81" targetNamespace="http://schemas.microsoft.com/office/2006/metadata/properties" ma:root="true" ma:fieldsID="e50bc911e9d04f813c5c6272454ab0b3" ns3:_="">
    <xsd:import namespace="34fff8bc-6d2f-40cc-a00e-9ac7b7173c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fff8bc-6d2f-40cc-a00e-9ac7b7173c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BF5210-B9A3-4548-BCB0-AE5520292D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fff8bc-6d2f-40cc-a00e-9ac7b7173c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178864-4EC2-4F1D-B537-8D806C04CA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64AA44-ADAD-48AF-8E68-1B9374DF0074}">
  <ds:schemaRefs>
    <ds:schemaRef ds:uri="34fff8bc-6d2f-40cc-a00e-9ac7b7173c8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482</Words>
  <Application>Microsoft Office PowerPoint</Application>
  <PresentationFormat>와이드스크린</PresentationFormat>
  <Paragraphs>119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NBG</vt:lpstr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 수용</dc:creator>
  <cp:lastModifiedBy>김지환</cp:lastModifiedBy>
  <cp:revision>47</cp:revision>
  <dcterms:created xsi:type="dcterms:W3CDTF">2018-05-24T07:57:28Z</dcterms:created>
  <dcterms:modified xsi:type="dcterms:W3CDTF">2021-04-13T09:30:12Z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0x01010007617C8D2CAE214B9C10D53BE29847A7</vt:lpwstr>
  </property>
</Properties>
</file>